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slides/slide24.xml" ContentType="application/vnd.openxmlformats-officedocument.presentationml.slide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Layouts/slideLayout20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webextensions/taskpanes.xml" ContentType="application/vnd.ms-office.webextensiontaskpanes+xml"/>
  <Override PartName="/ppt/webextensions/webextension1.xml" ContentType="application/vnd.ms-office.webextension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9"/>
  </p:notesMasterIdLst>
  <p:handoutMasterIdLst>
    <p:handoutMasterId r:id="rId50"/>
  </p:handoutMasterIdLst>
  <p:sldIdLst>
    <p:sldId id="289" r:id="rId2"/>
    <p:sldId id="256" r:id="rId3"/>
    <p:sldId id="257" r:id="rId4"/>
    <p:sldId id="278" r:id="rId5"/>
    <p:sldId id="258" r:id="rId6"/>
    <p:sldId id="259" r:id="rId7"/>
    <p:sldId id="260" r:id="rId8"/>
    <p:sldId id="280" r:id="rId9"/>
    <p:sldId id="290" r:id="rId10"/>
    <p:sldId id="261" r:id="rId11"/>
    <p:sldId id="291" r:id="rId12"/>
    <p:sldId id="292" r:id="rId13"/>
    <p:sldId id="279" r:id="rId14"/>
    <p:sldId id="262" r:id="rId15"/>
    <p:sldId id="281" r:id="rId16"/>
    <p:sldId id="263" r:id="rId17"/>
    <p:sldId id="264" r:id="rId18"/>
    <p:sldId id="294" r:id="rId19"/>
    <p:sldId id="299" r:id="rId20"/>
    <p:sldId id="300" r:id="rId21"/>
    <p:sldId id="301" r:id="rId22"/>
    <p:sldId id="302" r:id="rId23"/>
    <p:sldId id="295" r:id="rId24"/>
    <p:sldId id="296" r:id="rId25"/>
    <p:sldId id="297" r:id="rId26"/>
    <p:sldId id="298" r:id="rId27"/>
    <p:sldId id="265" r:id="rId28"/>
    <p:sldId id="266" r:id="rId29"/>
    <p:sldId id="267" r:id="rId30"/>
    <p:sldId id="268" r:id="rId31"/>
    <p:sldId id="269" r:id="rId32"/>
    <p:sldId id="270" r:id="rId33"/>
    <p:sldId id="271" r:id="rId34"/>
    <p:sldId id="272" r:id="rId35"/>
    <p:sldId id="273" r:id="rId36"/>
    <p:sldId id="274" r:id="rId37"/>
    <p:sldId id="275" r:id="rId38"/>
    <p:sldId id="276" r:id="rId39"/>
    <p:sldId id="277" r:id="rId40"/>
    <p:sldId id="282" r:id="rId41"/>
    <p:sldId id="283" r:id="rId42"/>
    <p:sldId id="284" r:id="rId43"/>
    <p:sldId id="285" r:id="rId44"/>
    <p:sldId id="286" r:id="rId45"/>
    <p:sldId id="287" r:id="rId46"/>
    <p:sldId id="303" r:id="rId47"/>
    <p:sldId id="293" r:id="rId4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938C"/>
    <a:srgbClr val="CEAB96"/>
    <a:srgbClr val="6E6556"/>
    <a:srgbClr val="E9C2A9"/>
    <a:srgbClr val="EAC7AE"/>
    <a:srgbClr val="DEDCD8"/>
    <a:srgbClr val="F0EBE4"/>
    <a:srgbClr val="C9BCB1"/>
    <a:srgbClr val="CBADAD"/>
    <a:srgbClr val="3431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474FE7-3EB7-3541-B4C1-DA3960C1FE7E}" v="81" dt="2023-02-17T13:34:20.7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78"/>
    <p:restoredTop sz="94719"/>
  </p:normalViewPr>
  <p:slideViewPr>
    <p:cSldViewPr snapToGrid="0">
      <p:cViewPr varScale="1">
        <p:scale>
          <a:sx n="108" d="100"/>
          <a:sy n="108" d="100"/>
        </p:scale>
        <p:origin x="99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3664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5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7BA624F6-02BA-422D-5D53-AFADE0FD520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F034E42-5C25-966C-49A5-A13768EDE2A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AC9C2E-4D2A-8C47-AB91-C9D21ED55D85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B4D718D-211C-0639-F8E9-F8B8BC7C301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69BA8A1-1F0E-3AFF-CF74-6086FB16F1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9E1B4-3306-D84A-9495-ED7DE53D9AC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8681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323DE2-0C04-9F4F-B5FE-24DA3BF58087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FC803-88A9-3145-9D2C-5FC194D9083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2333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0FC803-88A9-3145-9D2C-5FC194D90834}" type="slidenum">
              <a:rPr lang="pt-BR" smtClean="0"/>
              <a:t>4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03388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áfico 6">
            <a:extLst>
              <a:ext uri="{FF2B5EF4-FFF2-40B4-BE49-F238E27FC236}">
                <a16:creationId xmlns:a16="http://schemas.microsoft.com/office/drawing/2014/main" id="{EC30D90B-139E-3EE8-44D0-4C6DE22CA5B3}"/>
              </a:ext>
            </a:extLst>
          </p:cNvPr>
          <p:cNvGrpSpPr/>
          <p:nvPr userDrawn="1"/>
        </p:nvGrpSpPr>
        <p:grpSpPr>
          <a:xfrm>
            <a:off x="3318741" y="820264"/>
            <a:ext cx="5554518" cy="5217472"/>
            <a:chOff x="7043420" y="983944"/>
            <a:chExt cx="4855151" cy="4560542"/>
          </a:xfrm>
          <a:solidFill>
            <a:srgbClr val="E9C2A9"/>
          </a:solidFill>
        </p:grpSpPr>
        <p:sp>
          <p:nvSpPr>
            <p:cNvPr id="10" name="Forma Livre 9">
              <a:extLst>
                <a:ext uri="{FF2B5EF4-FFF2-40B4-BE49-F238E27FC236}">
                  <a16:creationId xmlns:a16="http://schemas.microsoft.com/office/drawing/2014/main" id="{D062B80C-4511-FA60-703D-6AC0B50BC726}"/>
                </a:ext>
              </a:extLst>
            </p:cNvPr>
            <p:cNvSpPr/>
            <p:nvPr/>
          </p:nvSpPr>
          <p:spPr>
            <a:xfrm>
              <a:off x="7043420" y="983944"/>
              <a:ext cx="4479652" cy="4560542"/>
            </a:xfrm>
            <a:custGeom>
              <a:avLst/>
              <a:gdLst>
                <a:gd name="connsiteX0" fmla="*/ 4479653 w 4479652"/>
                <a:gd name="connsiteY0" fmla="*/ 1419013 h 4560542"/>
                <a:gd name="connsiteX1" fmla="*/ 1681655 w 4479652"/>
                <a:gd name="connsiteY1" fmla="*/ 87212 h 4560542"/>
                <a:gd name="connsiteX2" fmla="*/ 0 w 4479652"/>
                <a:gd name="connsiteY2" fmla="*/ 2280543 h 4560542"/>
                <a:gd name="connsiteX3" fmla="*/ 1681655 w 4479652"/>
                <a:gd name="connsiteY3" fmla="*/ 4473873 h 4560542"/>
                <a:gd name="connsiteX4" fmla="*/ 4479653 w 4479652"/>
                <a:gd name="connsiteY4" fmla="*/ 3142072 h 4560542"/>
                <a:gd name="connsiteX5" fmla="*/ 2029025 w 4479652"/>
                <a:gd name="connsiteY5" fmla="*/ 4466257 h 4560542"/>
                <a:gd name="connsiteX6" fmla="*/ 136093 w 4479652"/>
                <a:gd name="connsiteY6" fmla="*/ 2281494 h 4560542"/>
                <a:gd name="connsiteX7" fmla="*/ 2029025 w 4479652"/>
                <a:gd name="connsiteY7" fmla="*/ 96732 h 4560542"/>
                <a:gd name="connsiteX8" fmla="*/ 4479653 w 4479652"/>
                <a:gd name="connsiteY8" fmla="*/ 1419013 h 456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9652" h="4560542">
                  <a:moveTo>
                    <a:pt x="4479653" y="1419013"/>
                  </a:moveTo>
                  <a:cubicBezTo>
                    <a:pt x="4031402" y="357570"/>
                    <a:pt x="2813226" y="-233601"/>
                    <a:pt x="1681655" y="87212"/>
                  </a:cubicBezTo>
                  <a:cubicBezTo>
                    <a:pt x="697596" y="367090"/>
                    <a:pt x="0" y="1274314"/>
                    <a:pt x="0" y="2280543"/>
                  </a:cubicBezTo>
                  <a:cubicBezTo>
                    <a:pt x="0" y="3284867"/>
                    <a:pt x="697596" y="4196851"/>
                    <a:pt x="1681655" y="4473873"/>
                  </a:cubicBezTo>
                  <a:cubicBezTo>
                    <a:pt x="2813226" y="4792782"/>
                    <a:pt x="4030451" y="4205419"/>
                    <a:pt x="4479653" y="3142072"/>
                  </a:cubicBezTo>
                  <a:cubicBezTo>
                    <a:pt x="3996189" y="4039776"/>
                    <a:pt x="3113963" y="4640467"/>
                    <a:pt x="2029025" y="4466257"/>
                  </a:cubicBezTo>
                  <a:cubicBezTo>
                    <a:pt x="951700" y="4293000"/>
                    <a:pt x="136093" y="3352457"/>
                    <a:pt x="136093" y="2281494"/>
                  </a:cubicBezTo>
                  <a:cubicBezTo>
                    <a:pt x="136093" y="1210532"/>
                    <a:pt x="951700" y="269989"/>
                    <a:pt x="2029025" y="96732"/>
                  </a:cubicBezTo>
                  <a:cubicBezTo>
                    <a:pt x="3114915" y="-79382"/>
                    <a:pt x="3996189" y="521309"/>
                    <a:pt x="4479653" y="1419013"/>
                  </a:cubicBezTo>
                  <a:close/>
                </a:path>
              </a:pathLst>
            </a:custGeom>
            <a:grpFill/>
            <a:ln w="95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>
                <a:solidFill>
                  <a:srgbClr val="EAC7AE"/>
                </a:solidFill>
              </a:endParaRPr>
            </a:p>
          </p:txBody>
        </p:sp>
        <p:grpSp>
          <p:nvGrpSpPr>
            <p:cNvPr id="11" name="Gráfico 6">
              <a:extLst>
                <a:ext uri="{FF2B5EF4-FFF2-40B4-BE49-F238E27FC236}">
                  <a16:creationId xmlns:a16="http://schemas.microsoft.com/office/drawing/2014/main" id="{F09D6235-A5DC-B13E-D5A3-3D1BA07C3AF8}"/>
                </a:ext>
              </a:extLst>
            </p:cNvPr>
            <p:cNvGrpSpPr/>
            <p:nvPr/>
          </p:nvGrpSpPr>
          <p:grpSpPr>
            <a:xfrm>
              <a:off x="11176635" y="2384242"/>
              <a:ext cx="721936" cy="2137606"/>
              <a:chOff x="11176635" y="2384242"/>
              <a:chExt cx="721936" cy="2137606"/>
            </a:xfrm>
            <a:grpFill/>
          </p:grpSpPr>
          <p:sp>
            <p:nvSpPr>
              <p:cNvPr id="12" name="Forma Livre 11">
                <a:extLst>
                  <a:ext uri="{FF2B5EF4-FFF2-40B4-BE49-F238E27FC236}">
                    <a16:creationId xmlns:a16="http://schemas.microsoft.com/office/drawing/2014/main" id="{3618FAF7-0933-79CF-A38B-71B1E7463D88}"/>
                  </a:ext>
                </a:extLst>
              </p:cNvPr>
              <p:cNvSpPr/>
              <p:nvPr/>
            </p:nvSpPr>
            <p:spPr>
              <a:xfrm>
                <a:off x="11646772" y="3585193"/>
                <a:ext cx="123796" cy="133463"/>
              </a:xfrm>
              <a:custGeom>
                <a:avLst/>
                <a:gdLst>
                  <a:gd name="connsiteX0" fmla="*/ 52365 w 123796"/>
                  <a:gd name="connsiteY0" fmla="*/ 5819 h 133463"/>
                  <a:gd name="connsiteX1" fmla="*/ 7636 w 123796"/>
                  <a:gd name="connsiteY1" fmla="*/ 37233 h 133463"/>
                  <a:gd name="connsiteX2" fmla="*/ 3829 w 123796"/>
                  <a:gd name="connsiteY2" fmla="*/ 80072 h 133463"/>
                  <a:gd name="connsiteX3" fmla="*/ 4780 w 123796"/>
                  <a:gd name="connsiteY3" fmla="*/ 81976 h 133463"/>
                  <a:gd name="connsiteX4" fmla="*/ 38090 w 123796"/>
                  <a:gd name="connsiteY4" fmla="*/ 105775 h 133463"/>
                  <a:gd name="connsiteX5" fmla="*/ 46655 w 123796"/>
                  <a:gd name="connsiteY5" fmla="*/ 117199 h 133463"/>
                  <a:gd name="connsiteX6" fmla="*/ 55221 w 123796"/>
                  <a:gd name="connsiteY6" fmla="*/ 133382 h 133463"/>
                  <a:gd name="connsiteX7" fmla="*/ 69496 w 123796"/>
                  <a:gd name="connsiteY7" fmla="*/ 120055 h 133463"/>
                  <a:gd name="connsiteX8" fmla="*/ 79013 w 123796"/>
                  <a:gd name="connsiteY8" fmla="*/ 115295 h 133463"/>
                  <a:gd name="connsiteX9" fmla="*/ 116129 w 123796"/>
                  <a:gd name="connsiteY9" fmla="*/ 77216 h 133463"/>
                  <a:gd name="connsiteX10" fmla="*/ 120888 w 123796"/>
                  <a:gd name="connsiteY10" fmla="*/ 63889 h 133463"/>
                  <a:gd name="connsiteX11" fmla="*/ 117081 w 123796"/>
                  <a:gd name="connsiteY11" fmla="*/ 28666 h 133463"/>
                  <a:gd name="connsiteX12" fmla="*/ 116129 w 123796"/>
                  <a:gd name="connsiteY12" fmla="*/ 22954 h 133463"/>
                  <a:gd name="connsiteX13" fmla="*/ 120888 w 123796"/>
                  <a:gd name="connsiteY13" fmla="*/ 19146 h 133463"/>
                  <a:gd name="connsiteX14" fmla="*/ 120888 w 123796"/>
                  <a:gd name="connsiteY14" fmla="*/ 6771 h 133463"/>
                  <a:gd name="connsiteX15" fmla="*/ 108516 w 123796"/>
                  <a:gd name="connsiteY15" fmla="*/ 4867 h 133463"/>
                  <a:gd name="connsiteX16" fmla="*/ 103757 w 123796"/>
                  <a:gd name="connsiteY16" fmla="*/ 8674 h 133463"/>
                  <a:gd name="connsiteX17" fmla="*/ 69496 w 123796"/>
                  <a:gd name="connsiteY17" fmla="*/ 1059 h 133463"/>
                  <a:gd name="connsiteX18" fmla="*/ 52365 w 123796"/>
                  <a:gd name="connsiteY18" fmla="*/ 5819 h 13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3796" h="133463">
                    <a:moveTo>
                      <a:pt x="52365" y="5819"/>
                    </a:moveTo>
                    <a:cubicBezTo>
                      <a:pt x="35235" y="12482"/>
                      <a:pt x="17153" y="26762"/>
                      <a:pt x="7636" y="37233"/>
                    </a:cubicBezTo>
                    <a:cubicBezTo>
                      <a:pt x="-4737" y="50561"/>
                      <a:pt x="974" y="65792"/>
                      <a:pt x="3829" y="80072"/>
                    </a:cubicBezTo>
                    <a:cubicBezTo>
                      <a:pt x="3829" y="81024"/>
                      <a:pt x="3829" y="81976"/>
                      <a:pt x="4780" y="81976"/>
                    </a:cubicBezTo>
                    <a:cubicBezTo>
                      <a:pt x="18104" y="87688"/>
                      <a:pt x="23814" y="102919"/>
                      <a:pt x="38090" y="105775"/>
                    </a:cubicBezTo>
                    <a:cubicBezTo>
                      <a:pt x="44752" y="106727"/>
                      <a:pt x="45704" y="110535"/>
                      <a:pt x="46655" y="117199"/>
                    </a:cubicBezTo>
                    <a:cubicBezTo>
                      <a:pt x="47607" y="122910"/>
                      <a:pt x="49510" y="132430"/>
                      <a:pt x="55221" y="133382"/>
                    </a:cubicBezTo>
                    <a:cubicBezTo>
                      <a:pt x="61882" y="134334"/>
                      <a:pt x="67593" y="126718"/>
                      <a:pt x="69496" y="120055"/>
                    </a:cubicBezTo>
                    <a:cubicBezTo>
                      <a:pt x="71399" y="114343"/>
                      <a:pt x="75206" y="116247"/>
                      <a:pt x="79013" y="115295"/>
                    </a:cubicBezTo>
                    <a:cubicBezTo>
                      <a:pt x="92337" y="110535"/>
                      <a:pt x="113274" y="95303"/>
                      <a:pt x="116129" y="77216"/>
                    </a:cubicBezTo>
                    <a:cubicBezTo>
                      <a:pt x="117081" y="72456"/>
                      <a:pt x="119936" y="68648"/>
                      <a:pt x="120888" y="63889"/>
                    </a:cubicBezTo>
                    <a:cubicBezTo>
                      <a:pt x="125646" y="51513"/>
                      <a:pt x="124695" y="42945"/>
                      <a:pt x="117081" y="28666"/>
                    </a:cubicBezTo>
                    <a:cubicBezTo>
                      <a:pt x="116129" y="26762"/>
                      <a:pt x="114226" y="24858"/>
                      <a:pt x="116129" y="22954"/>
                    </a:cubicBezTo>
                    <a:cubicBezTo>
                      <a:pt x="117081" y="22002"/>
                      <a:pt x="119936" y="21050"/>
                      <a:pt x="120888" y="19146"/>
                    </a:cubicBezTo>
                    <a:cubicBezTo>
                      <a:pt x="123743" y="15338"/>
                      <a:pt x="123743" y="10578"/>
                      <a:pt x="120888" y="6771"/>
                    </a:cubicBezTo>
                    <a:cubicBezTo>
                      <a:pt x="118033" y="2963"/>
                      <a:pt x="112323" y="7723"/>
                      <a:pt x="108516" y="4867"/>
                    </a:cubicBezTo>
                    <a:cubicBezTo>
                      <a:pt x="108516" y="4867"/>
                      <a:pt x="108516" y="11530"/>
                      <a:pt x="103757" y="8674"/>
                    </a:cubicBezTo>
                    <a:cubicBezTo>
                      <a:pt x="93289" y="2011"/>
                      <a:pt x="80916" y="5819"/>
                      <a:pt x="69496" y="1059"/>
                    </a:cubicBezTo>
                    <a:cubicBezTo>
                      <a:pt x="63786" y="-2749"/>
                      <a:pt x="59027" y="4867"/>
                      <a:pt x="52365" y="581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13" name="Forma Livre 12">
                <a:extLst>
                  <a:ext uri="{FF2B5EF4-FFF2-40B4-BE49-F238E27FC236}">
                    <a16:creationId xmlns:a16="http://schemas.microsoft.com/office/drawing/2014/main" id="{8E512781-B998-D844-BECC-BF7730A9E833}"/>
                  </a:ext>
                </a:extLst>
              </p:cNvPr>
              <p:cNvSpPr/>
              <p:nvPr/>
            </p:nvSpPr>
            <p:spPr>
              <a:xfrm>
                <a:off x="11658587" y="3941097"/>
                <a:ext cx="77601" cy="90001"/>
              </a:xfrm>
              <a:custGeom>
                <a:avLst/>
                <a:gdLst>
                  <a:gd name="connsiteX0" fmla="*/ 71004 w 77601"/>
                  <a:gd name="connsiteY0" fmla="*/ 19277 h 90001"/>
                  <a:gd name="connsiteX1" fmla="*/ 45308 w 77601"/>
                  <a:gd name="connsiteY1" fmla="*/ 238 h 90001"/>
                  <a:gd name="connsiteX2" fmla="*/ 38647 w 77601"/>
                  <a:gd name="connsiteY2" fmla="*/ 1190 h 90001"/>
                  <a:gd name="connsiteX3" fmla="*/ 7240 w 77601"/>
                  <a:gd name="connsiteY3" fmla="*/ 30701 h 90001"/>
                  <a:gd name="connsiteX4" fmla="*/ 579 w 77601"/>
                  <a:gd name="connsiteY4" fmla="*/ 56404 h 90001"/>
                  <a:gd name="connsiteX5" fmla="*/ 8192 w 77601"/>
                  <a:gd name="connsiteY5" fmla="*/ 70684 h 90001"/>
                  <a:gd name="connsiteX6" fmla="*/ 16757 w 77601"/>
                  <a:gd name="connsiteY6" fmla="*/ 81155 h 90001"/>
                  <a:gd name="connsiteX7" fmla="*/ 31985 w 77601"/>
                  <a:gd name="connsiteY7" fmla="*/ 86867 h 90001"/>
                  <a:gd name="connsiteX8" fmla="*/ 43405 w 77601"/>
                  <a:gd name="connsiteY8" fmla="*/ 87819 h 90001"/>
                  <a:gd name="connsiteX9" fmla="*/ 67198 w 77601"/>
                  <a:gd name="connsiteY9" fmla="*/ 81155 h 90001"/>
                  <a:gd name="connsiteX10" fmla="*/ 75763 w 77601"/>
                  <a:gd name="connsiteY10" fmla="*/ 60212 h 90001"/>
                  <a:gd name="connsiteX11" fmla="*/ 74811 w 77601"/>
                  <a:gd name="connsiteY11" fmla="*/ 38317 h 90001"/>
                  <a:gd name="connsiteX12" fmla="*/ 71004 w 77601"/>
                  <a:gd name="connsiteY12" fmla="*/ 19277 h 9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01" h="90001">
                    <a:moveTo>
                      <a:pt x="71004" y="19277"/>
                    </a:moveTo>
                    <a:cubicBezTo>
                      <a:pt x="65294" y="6902"/>
                      <a:pt x="58632" y="238"/>
                      <a:pt x="45308" y="238"/>
                    </a:cubicBezTo>
                    <a:cubicBezTo>
                      <a:pt x="42453" y="238"/>
                      <a:pt x="39598" y="-714"/>
                      <a:pt x="38647" y="1190"/>
                    </a:cubicBezTo>
                    <a:cubicBezTo>
                      <a:pt x="30081" y="12614"/>
                      <a:pt x="13902" y="16421"/>
                      <a:pt x="7240" y="30701"/>
                    </a:cubicBezTo>
                    <a:cubicBezTo>
                      <a:pt x="-4180" y="36413"/>
                      <a:pt x="2482" y="47836"/>
                      <a:pt x="579" y="56404"/>
                    </a:cubicBezTo>
                    <a:cubicBezTo>
                      <a:pt x="-1325" y="61164"/>
                      <a:pt x="1530" y="67828"/>
                      <a:pt x="8192" y="70684"/>
                    </a:cubicBezTo>
                    <a:cubicBezTo>
                      <a:pt x="11999" y="72587"/>
                      <a:pt x="11999" y="78299"/>
                      <a:pt x="16757" y="81155"/>
                    </a:cubicBezTo>
                    <a:cubicBezTo>
                      <a:pt x="21516" y="84011"/>
                      <a:pt x="25323" y="87819"/>
                      <a:pt x="31985" y="86867"/>
                    </a:cubicBezTo>
                    <a:cubicBezTo>
                      <a:pt x="34840" y="86867"/>
                      <a:pt x="39598" y="85915"/>
                      <a:pt x="43405" y="87819"/>
                    </a:cubicBezTo>
                    <a:cubicBezTo>
                      <a:pt x="53874" y="93531"/>
                      <a:pt x="59584" y="86867"/>
                      <a:pt x="67198" y="81155"/>
                    </a:cubicBezTo>
                    <a:cubicBezTo>
                      <a:pt x="74811" y="74491"/>
                      <a:pt x="78618" y="69732"/>
                      <a:pt x="75763" y="60212"/>
                    </a:cubicBezTo>
                    <a:cubicBezTo>
                      <a:pt x="73859" y="53548"/>
                      <a:pt x="81473" y="45932"/>
                      <a:pt x="74811" y="38317"/>
                    </a:cubicBezTo>
                    <a:cubicBezTo>
                      <a:pt x="70053" y="31653"/>
                      <a:pt x="78618" y="23085"/>
                      <a:pt x="71004" y="19277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14" name="Forma Livre 13">
                <a:extLst>
                  <a:ext uri="{FF2B5EF4-FFF2-40B4-BE49-F238E27FC236}">
                    <a16:creationId xmlns:a16="http://schemas.microsoft.com/office/drawing/2014/main" id="{35B71BEE-C28E-2877-5856-FB1C14292D59}"/>
                  </a:ext>
                </a:extLst>
              </p:cNvPr>
              <p:cNvSpPr/>
              <p:nvPr/>
            </p:nvSpPr>
            <p:spPr>
              <a:xfrm>
                <a:off x="11527559" y="3178420"/>
                <a:ext cx="89805" cy="79591"/>
              </a:xfrm>
              <a:custGeom>
                <a:avLst/>
                <a:gdLst>
                  <a:gd name="connsiteX0" fmla="*/ 83070 w 89805"/>
                  <a:gd name="connsiteY0" fmla="*/ 33709 h 79591"/>
                  <a:gd name="connsiteX1" fmla="*/ 66891 w 89805"/>
                  <a:gd name="connsiteY1" fmla="*/ 5150 h 79591"/>
                  <a:gd name="connsiteX2" fmla="*/ 45954 w 89805"/>
                  <a:gd name="connsiteY2" fmla="*/ 1342 h 79591"/>
                  <a:gd name="connsiteX3" fmla="*/ 22162 w 89805"/>
                  <a:gd name="connsiteY3" fmla="*/ 14669 h 79591"/>
                  <a:gd name="connsiteX4" fmla="*/ 10741 w 89805"/>
                  <a:gd name="connsiteY4" fmla="*/ 25141 h 79591"/>
                  <a:gd name="connsiteX5" fmla="*/ 272 w 89805"/>
                  <a:gd name="connsiteY5" fmla="*/ 33709 h 79591"/>
                  <a:gd name="connsiteX6" fmla="*/ 10741 w 89805"/>
                  <a:gd name="connsiteY6" fmla="*/ 61316 h 79591"/>
                  <a:gd name="connsiteX7" fmla="*/ 44051 w 89805"/>
                  <a:gd name="connsiteY7" fmla="*/ 70835 h 79591"/>
                  <a:gd name="connsiteX8" fmla="*/ 56423 w 89805"/>
                  <a:gd name="connsiteY8" fmla="*/ 73691 h 79591"/>
                  <a:gd name="connsiteX9" fmla="*/ 79264 w 89805"/>
                  <a:gd name="connsiteY9" fmla="*/ 73691 h 79591"/>
                  <a:gd name="connsiteX10" fmla="*/ 88781 w 89805"/>
                  <a:gd name="connsiteY10" fmla="*/ 52748 h 79591"/>
                  <a:gd name="connsiteX11" fmla="*/ 83070 w 89805"/>
                  <a:gd name="connsiteY11" fmla="*/ 33709 h 79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805" h="79591">
                    <a:moveTo>
                      <a:pt x="83070" y="33709"/>
                    </a:moveTo>
                    <a:cubicBezTo>
                      <a:pt x="81167" y="22285"/>
                      <a:pt x="69747" y="16573"/>
                      <a:pt x="66891" y="5150"/>
                    </a:cubicBezTo>
                    <a:cubicBezTo>
                      <a:pt x="65940" y="390"/>
                      <a:pt x="52616" y="-1514"/>
                      <a:pt x="45954" y="1342"/>
                    </a:cubicBezTo>
                    <a:cubicBezTo>
                      <a:pt x="37389" y="4198"/>
                      <a:pt x="29775" y="8006"/>
                      <a:pt x="22162" y="14669"/>
                    </a:cubicBezTo>
                    <a:cubicBezTo>
                      <a:pt x="18355" y="17525"/>
                      <a:pt x="16451" y="23237"/>
                      <a:pt x="10741" y="25141"/>
                    </a:cubicBezTo>
                    <a:cubicBezTo>
                      <a:pt x="6934" y="26093"/>
                      <a:pt x="-1631" y="26093"/>
                      <a:pt x="272" y="33709"/>
                    </a:cubicBezTo>
                    <a:cubicBezTo>
                      <a:pt x="3128" y="43228"/>
                      <a:pt x="-1631" y="54652"/>
                      <a:pt x="10741" y="61316"/>
                    </a:cubicBezTo>
                    <a:cubicBezTo>
                      <a:pt x="25968" y="69883"/>
                      <a:pt x="25017" y="70835"/>
                      <a:pt x="44051" y="70835"/>
                    </a:cubicBezTo>
                    <a:cubicBezTo>
                      <a:pt x="48809" y="70835"/>
                      <a:pt x="54519" y="69883"/>
                      <a:pt x="56423" y="73691"/>
                    </a:cubicBezTo>
                    <a:cubicBezTo>
                      <a:pt x="64036" y="84163"/>
                      <a:pt x="72602" y="78451"/>
                      <a:pt x="79264" y="73691"/>
                    </a:cubicBezTo>
                    <a:cubicBezTo>
                      <a:pt x="84974" y="69883"/>
                      <a:pt x="92587" y="64172"/>
                      <a:pt x="88781" y="52748"/>
                    </a:cubicBezTo>
                    <a:cubicBezTo>
                      <a:pt x="86877" y="47036"/>
                      <a:pt x="86877" y="39420"/>
                      <a:pt x="83070" y="3370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15" name="Forma Livre 14">
                <a:extLst>
                  <a:ext uri="{FF2B5EF4-FFF2-40B4-BE49-F238E27FC236}">
                    <a16:creationId xmlns:a16="http://schemas.microsoft.com/office/drawing/2014/main" id="{47C2706F-FBAD-DEA8-E041-237437681414}"/>
                  </a:ext>
                </a:extLst>
              </p:cNvPr>
              <p:cNvSpPr/>
              <p:nvPr/>
            </p:nvSpPr>
            <p:spPr>
              <a:xfrm>
                <a:off x="11630596" y="3828879"/>
                <a:ext cx="54265" cy="51297"/>
              </a:xfrm>
              <a:custGeom>
                <a:avLst/>
                <a:gdLst>
                  <a:gd name="connsiteX0" fmla="*/ 50459 w 54265"/>
                  <a:gd name="connsiteY0" fmla="*/ 15355 h 51297"/>
                  <a:gd name="connsiteX1" fmla="*/ 20005 w 54265"/>
                  <a:gd name="connsiteY1" fmla="*/ 1076 h 51297"/>
                  <a:gd name="connsiteX2" fmla="*/ 971 w 54265"/>
                  <a:gd name="connsiteY2" fmla="*/ 18211 h 51297"/>
                  <a:gd name="connsiteX3" fmla="*/ 7633 w 54265"/>
                  <a:gd name="connsiteY3" fmla="*/ 31538 h 51297"/>
                  <a:gd name="connsiteX4" fmla="*/ 19053 w 54265"/>
                  <a:gd name="connsiteY4" fmla="*/ 46770 h 51297"/>
                  <a:gd name="connsiteX5" fmla="*/ 40942 w 54265"/>
                  <a:gd name="connsiteY5" fmla="*/ 50578 h 51297"/>
                  <a:gd name="connsiteX6" fmla="*/ 52363 w 54265"/>
                  <a:gd name="connsiteY6" fmla="*/ 29635 h 51297"/>
                  <a:gd name="connsiteX7" fmla="*/ 54266 w 54265"/>
                  <a:gd name="connsiteY7" fmla="*/ 20115 h 51297"/>
                  <a:gd name="connsiteX8" fmla="*/ 50459 w 54265"/>
                  <a:gd name="connsiteY8" fmla="*/ 15355 h 5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265" h="51297">
                    <a:moveTo>
                      <a:pt x="50459" y="15355"/>
                    </a:moveTo>
                    <a:cubicBezTo>
                      <a:pt x="45701" y="3931"/>
                      <a:pt x="33329" y="-2732"/>
                      <a:pt x="20005" y="1076"/>
                    </a:cubicBezTo>
                    <a:cubicBezTo>
                      <a:pt x="12391" y="2979"/>
                      <a:pt x="4778" y="10595"/>
                      <a:pt x="971" y="18211"/>
                    </a:cubicBezTo>
                    <a:cubicBezTo>
                      <a:pt x="-1884" y="24875"/>
                      <a:pt x="1922" y="27731"/>
                      <a:pt x="7633" y="31538"/>
                    </a:cubicBezTo>
                    <a:cubicBezTo>
                      <a:pt x="12391" y="35347"/>
                      <a:pt x="13343" y="42010"/>
                      <a:pt x="19053" y="46770"/>
                    </a:cubicBezTo>
                    <a:cubicBezTo>
                      <a:pt x="25715" y="52482"/>
                      <a:pt x="33329" y="51530"/>
                      <a:pt x="40942" y="50578"/>
                    </a:cubicBezTo>
                    <a:cubicBezTo>
                      <a:pt x="42846" y="42010"/>
                      <a:pt x="59024" y="42010"/>
                      <a:pt x="52363" y="29635"/>
                    </a:cubicBezTo>
                    <a:cubicBezTo>
                      <a:pt x="50459" y="25827"/>
                      <a:pt x="53314" y="23923"/>
                      <a:pt x="54266" y="20115"/>
                    </a:cubicBezTo>
                    <a:cubicBezTo>
                      <a:pt x="52363" y="19163"/>
                      <a:pt x="56169" y="17259"/>
                      <a:pt x="50459" y="1535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16" name="Forma Livre 15">
                <a:extLst>
                  <a:ext uri="{FF2B5EF4-FFF2-40B4-BE49-F238E27FC236}">
                    <a16:creationId xmlns:a16="http://schemas.microsoft.com/office/drawing/2014/main" id="{96037634-A374-F9FF-5B65-91A6938815FE}"/>
                  </a:ext>
                </a:extLst>
              </p:cNvPr>
              <p:cNvSpPr/>
              <p:nvPr/>
            </p:nvSpPr>
            <p:spPr>
              <a:xfrm>
                <a:off x="11428749" y="4003166"/>
                <a:ext cx="57957" cy="38458"/>
              </a:xfrm>
              <a:custGeom>
                <a:avLst/>
                <a:gdLst>
                  <a:gd name="connsiteX0" fmla="*/ 55304 w 57957"/>
                  <a:gd name="connsiteY0" fmla="*/ 12422 h 38458"/>
                  <a:gd name="connsiteX1" fmla="*/ 28656 w 57957"/>
                  <a:gd name="connsiteY1" fmla="*/ 4806 h 38458"/>
                  <a:gd name="connsiteX2" fmla="*/ 13429 w 57957"/>
                  <a:gd name="connsiteY2" fmla="*/ 6710 h 38458"/>
                  <a:gd name="connsiteX3" fmla="*/ 3912 w 57957"/>
                  <a:gd name="connsiteY3" fmla="*/ 8614 h 38458"/>
                  <a:gd name="connsiteX4" fmla="*/ 105 w 57957"/>
                  <a:gd name="connsiteY4" fmla="*/ 18134 h 38458"/>
                  <a:gd name="connsiteX5" fmla="*/ 8670 w 57957"/>
                  <a:gd name="connsiteY5" fmla="*/ 24798 h 38458"/>
                  <a:gd name="connsiteX6" fmla="*/ 16284 w 57957"/>
                  <a:gd name="connsiteY6" fmla="*/ 26702 h 38458"/>
                  <a:gd name="connsiteX7" fmla="*/ 36270 w 57957"/>
                  <a:gd name="connsiteY7" fmla="*/ 38125 h 38458"/>
                  <a:gd name="connsiteX8" fmla="*/ 53400 w 57957"/>
                  <a:gd name="connsiteY8" fmla="*/ 28605 h 38458"/>
                  <a:gd name="connsiteX9" fmla="*/ 55304 w 57957"/>
                  <a:gd name="connsiteY9" fmla="*/ 12422 h 3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957" h="38458">
                    <a:moveTo>
                      <a:pt x="55304" y="12422"/>
                    </a:moveTo>
                    <a:cubicBezTo>
                      <a:pt x="50545" y="998"/>
                      <a:pt x="36270" y="-4713"/>
                      <a:pt x="28656" y="4806"/>
                    </a:cubicBezTo>
                    <a:cubicBezTo>
                      <a:pt x="21994" y="11470"/>
                      <a:pt x="18187" y="12422"/>
                      <a:pt x="13429" y="6710"/>
                    </a:cubicBezTo>
                    <a:cubicBezTo>
                      <a:pt x="7719" y="998"/>
                      <a:pt x="5815" y="3855"/>
                      <a:pt x="3912" y="8614"/>
                    </a:cubicBezTo>
                    <a:cubicBezTo>
                      <a:pt x="2960" y="11470"/>
                      <a:pt x="1057" y="14326"/>
                      <a:pt x="105" y="18134"/>
                    </a:cubicBezTo>
                    <a:cubicBezTo>
                      <a:pt x="-847" y="21942"/>
                      <a:pt x="4864" y="25750"/>
                      <a:pt x="8670" y="24798"/>
                    </a:cubicBezTo>
                    <a:cubicBezTo>
                      <a:pt x="11526" y="23846"/>
                      <a:pt x="15332" y="21942"/>
                      <a:pt x="16284" y="26702"/>
                    </a:cubicBezTo>
                    <a:cubicBezTo>
                      <a:pt x="19139" y="36221"/>
                      <a:pt x="28656" y="36221"/>
                      <a:pt x="36270" y="38125"/>
                    </a:cubicBezTo>
                    <a:cubicBezTo>
                      <a:pt x="43883" y="40029"/>
                      <a:pt x="48642" y="33365"/>
                      <a:pt x="53400" y="28605"/>
                    </a:cubicBezTo>
                    <a:cubicBezTo>
                      <a:pt x="59111" y="22894"/>
                      <a:pt x="59111" y="17182"/>
                      <a:pt x="55304" y="12422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17" name="Forma Livre 16">
                <a:extLst>
                  <a:ext uri="{FF2B5EF4-FFF2-40B4-BE49-F238E27FC236}">
                    <a16:creationId xmlns:a16="http://schemas.microsoft.com/office/drawing/2014/main" id="{9C300467-993D-B2BD-403D-85CE84EE8FCE}"/>
                  </a:ext>
                </a:extLst>
              </p:cNvPr>
              <p:cNvSpPr/>
              <p:nvPr/>
            </p:nvSpPr>
            <p:spPr>
              <a:xfrm>
                <a:off x="11745043" y="3818780"/>
                <a:ext cx="39675" cy="36608"/>
              </a:xfrm>
              <a:custGeom>
                <a:avLst/>
                <a:gdLst>
                  <a:gd name="connsiteX0" fmla="*/ 15003 w 39675"/>
                  <a:gd name="connsiteY0" fmla="*/ 1655 h 36608"/>
                  <a:gd name="connsiteX1" fmla="*/ 728 w 39675"/>
                  <a:gd name="connsiteY1" fmla="*/ 26406 h 36608"/>
                  <a:gd name="connsiteX2" fmla="*/ 26424 w 39675"/>
                  <a:gd name="connsiteY2" fmla="*/ 35926 h 36608"/>
                  <a:gd name="connsiteX3" fmla="*/ 37844 w 39675"/>
                  <a:gd name="connsiteY3" fmla="*/ 9270 h 36608"/>
                  <a:gd name="connsiteX4" fmla="*/ 15003 w 39675"/>
                  <a:gd name="connsiteY4" fmla="*/ 1655 h 3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75" h="36608">
                    <a:moveTo>
                      <a:pt x="15003" y="1655"/>
                    </a:moveTo>
                    <a:cubicBezTo>
                      <a:pt x="3583" y="6415"/>
                      <a:pt x="-2127" y="16886"/>
                      <a:pt x="728" y="26406"/>
                    </a:cubicBezTo>
                    <a:cubicBezTo>
                      <a:pt x="2631" y="32118"/>
                      <a:pt x="18810" y="38781"/>
                      <a:pt x="26424" y="35926"/>
                    </a:cubicBezTo>
                    <a:cubicBezTo>
                      <a:pt x="37844" y="31166"/>
                      <a:pt x="42603" y="20694"/>
                      <a:pt x="37844" y="9270"/>
                    </a:cubicBezTo>
                    <a:cubicBezTo>
                      <a:pt x="34989" y="703"/>
                      <a:pt x="25472" y="-2153"/>
                      <a:pt x="15003" y="165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18" name="Forma Livre 17">
                <a:extLst>
                  <a:ext uri="{FF2B5EF4-FFF2-40B4-BE49-F238E27FC236}">
                    <a16:creationId xmlns:a16="http://schemas.microsoft.com/office/drawing/2014/main" id="{C030FE7D-C045-9C60-6D0B-BC09A4529D0D}"/>
                  </a:ext>
                </a:extLst>
              </p:cNvPr>
              <p:cNvSpPr/>
              <p:nvPr/>
            </p:nvSpPr>
            <p:spPr>
              <a:xfrm>
                <a:off x="11719178" y="4110256"/>
                <a:ext cx="41819" cy="37883"/>
              </a:xfrm>
              <a:custGeom>
                <a:avLst/>
                <a:gdLst>
                  <a:gd name="connsiteX0" fmla="*/ 14220 w 41819"/>
                  <a:gd name="connsiteY0" fmla="*/ 3385 h 37883"/>
                  <a:gd name="connsiteX1" fmla="*/ 4703 w 41819"/>
                  <a:gd name="connsiteY1" fmla="*/ 9097 h 37883"/>
                  <a:gd name="connsiteX2" fmla="*/ 1848 w 41819"/>
                  <a:gd name="connsiteY2" fmla="*/ 23376 h 37883"/>
                  <a:gd name="connsiteX3" fmla="*/ 25641 w 41819"/>
                  <a:gd name="connsiteY3" fmla="*/ 37656 h 37883"/>
                  <a:gd name="connsiteX4" fmla="*/ 41819 w 41819"/>
                  <a:gd name="connsiteY4" fmla="*/ 14808 h 37883"/>
                  <a:gd name="connsiteX5" fmla="*/ 27544 w 41819"/>
                  <a:gd name="connsiteY5" fmla="*/ 529 h 37883"/>
                  <a:gd name="connsiteX6" fmla="*/ 14220 w 41819"/>
                  <a:gd name="connsiteY6" fmla="*/ 3385 h 3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19" h="37883">
                    <a:moveTo>
                      <a:pt x="14220" y="3385"/>
                    </a:moveTo>
                    <a:cubicBezTo>
                      <a:pt x="11365" y="5289"/>
                      <a:pt x="5655" y="5289"/>
                      <a:pt x="4703" y="9097"/>
                    </a:cubicBezTo>
                    <a:cubicBezTo>
                      <a:pt x="2800" y="13856"/>
                      <a:pt x="-2910" y="19568"/>
                      <a:pt x="1848" y="23376"/>
                    </a:cubicBezTo>
                    <a:cubicBezTo>
                      <a:pt x="8510" y="29088"/>
                      <a:pt x="13268" y="39560"/>
                      <a:pt x="25641" y="37656"/>
                    </a:cubicBezTo>
                    <a:cubicBezTo>
                      <a:pt x="30399" y="36704"/>
                      <a:pt x="41819" y="22424"/>
                      <a:pt x="41819" y="14808"/>
                    </a:cubicBezTo>
                    <a:cubicBezTo>
                      <a:pt x="41819" y="9097"/>
                      <a:pt x="35158" y="2433"/>
                      <a:pt x="27544" y="529"/>
                    </a:cubicBezTo>
                    <a:cubicBezTo>
                      <a:pt x="22785" y="-423"/>
                      <a:pt x="22785" y="-423"/>
                      <a:pt x="14220" y="338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19" name="Forma Livre 18">
                <a:extLst>
                  <a:ext uri="{FF2B5EF4-FFF2-40B4-BE49-F238E27FC236}">
                    <a16:creationId xmlns:a16="http://schemas.microsoft.com/office/drawing/2014/main" id="{9057ECD6-C5DA-5969-E269-8AAD9DFA859F}"/>
                  </a:ext>
                </a:extLst>
              </p:cNvPr>
              <p:cNvSpPr/>
              <p:nvPr/>
            </p:nvSpPr>
            <p:spPr>
              <a:xfrm>
                <a:off x="11555068" y="3003363"/>
                <a:ext cx="35902" cy="41097"/>
              </a:xfrm>
              <a:custGeom>
                <a:avLst/>
                <a:gdLst>
                  <a:gd name="connsiteX0" fmla="*/ 1314 w 35902"/>
                  <a:gd name="connsiteY0" fmla="*/ 29796 h 41097"/>
                  <a:gd name="connsiteX1" fmla="*/ 22251 w 35902"/>
                  <a:gd name="connsiteY1" fmla="*/ 40267 h 41097"/>
                  <a:gd name="connsiteX2" fmla="*/ 35576 w 35902"/>
                  <a:gd name="connsiteY2" fmla="*/ 16468 h 41097"/>
                  <a:gd name="connsiteX3" fmla="*/ 19396 w 35902"/>
                  <a:gd name="connsiteY3" fmla="*/ 1237 h 41097"/>
                  <a:gd name="connsiteX4" fmla="*/ 11783 w 35902"/>
                  <a:gd name="connsiteY4" fmla="*/ 2189 h 41097"/>
                  <a:gd name="connsiteX5" fmla="*/ 1314 w 35902"/>
                  <a:gd name="connsiteY5" fmla="*/ 29796 h 4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902" h="41097">
                    <a:moveTo>
                      <a:pt x="1314" y="29796"/>
                    </a:moveTo>
                    <a:cubicBezTo>
                      <a:pt x="5121" y="38363"/>
                      <a:pt x="14638" y="43123"/>
                      <a:pt x="22251" y="40267"/>
                    </a:cubicBezTo>
                    <a:cubicBezTo>
                      <a:pt x="30817" y="35507"/>
                      <a:pt x="37479" y="23132"/>
                      <a:pt x="35576" y="16468"/>
                    </a:cubicBezTo>
                    <a:cubicBezTo>
                      <a:pt x="32721" y="8852"/>
                      <a:pt x="23204" y="7900"/>
                      <a:pt x="19396" y="1237"/>
                    </a:cubicBezTo>
                    <a:cubicBezTo>
                      <a:pt x="17493" y="-1619"/>
                      <a:pt x="14638" y="1237"/>
                      <a:pt x="11783" y="2189"/>
                    </a:cubicBezTo>
                    <a:cubicBezTo>
                      <a:pt x="2266" y="5996"/>
                      <a:pt x="-2492" y="20276"/>
                      <a:pt x="1314" y="2979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20" name="Forma Livre 19">
                <a:extLst>
                  <a:ext uri="{FF2B5EF4-FFF2-40B4-BE49-F238E27FC236}">
                    <a16:creationId xmlns:a16="http://schemas.microsoft.com/office/drawing/2014/main" id="{B7008DEA-CB3A-9DA9-C34A-3FFB75063A2E}"/>
                  </a:ext>
                </a:extLst>
              </p:cNvPr>
              <p:cNvSpPr/>
              <p:nvPr/>
            </p:nvSpPr>
            <p:spPr>
              <a:xfrm>
                <a:off x="11544691" y="2940916"/>
                <a:ext cx="34531" cy="38228"/>
              </a:xfrm>
              <a:custGeom>
                <a:avLst/>
                <a:gdLst>
                  <a:gd name="connsiteX0" fmla="*/ 7884 w 34531"/>
                  <a:gd name="connsiteY0" fmla="*/ 854 h 38228"/>
                  <a:gd name="connsiteX1" fmla="*/ 3126 w 34531"/>
                  <a:gd name="connsiteY1" fmla="*/ 22749 h 38228"/>
                  <a:gd name="connsiteX2" fmla="*/ 19305 w 34531"/>
                  <a:gd name="connsiteY2" fmla="*/ 37981 h 38228"/>
                  <a:gd name="connsiteX3" fmla="*/ 29773 w 34531"/>
                  <a:gd name="connsiteY3" fmla="*/ 34172 h 38228"/>
                  <a:gd name="connsiteX4" fmla="*/ 34532 w 34531"/>
                  <a:gd name="connsiteY4" fmla="*/ 14181 h 38228"/>
                  <a:gd name="connsiteX5" fmla="*/ 32628 w 34531"/>
                  <a:gd name="connsiteY5" fmla="*/ 8470 h 38228"/>
                  <a:gd name="connsiteX6" fmla="*/ 7884 w 34531"/>
                  <a:gd name="connsiteY6" fmla="*/ 854 h 3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531" h="38228">
                    <a:moveTo>
                      <a:pt x="7884" y="854"/>
                    </a:moveTo>
                    <a:cubicBezTo>
                      <a:pt x="-1633" y="4662"/>
                      <a:pt x="-1633" y="11325"/>
                      <a:pt x="3126" y="22749"/>
                    </a:cubicBezTo>
                    <a:cubicBezTo>
                      <a:pt x="6932" y="30365"/>
                      <a:pt x="10739" y="36076"/>
                      <a:pt x="19305" y="37981"/>
                    </a:cubicBezTo>
                    <a:cubicBezTo>
                      <a:pt x="23111" y="38932"/>
                      <a:pt x="26918" y="37028"/>
                      <a:pt x="29773" y="34172"/>
                    </a:cubicBezTo>
                    <a:cubicBezTo>
                      <a:pt x="34532" y="28461"/>
                      <a:pt x="33580" y="20845"/>
                      <a:pt x="34532" y="14181"/>
                    </a:cubicBezTo>
                    <a:cubicBezTo>
                      <a:pt x="34532" y="12277"/>
                      <a:pt x="33580" y="10373"/>
                      <a:pt x="32628" y="8470"/>
                    </a:cubicBezTo>
                    <a:cubicBezTo>
                      <a:pt x="28822" y="2758"/>
                      <a:pt x="13594" y="-2002"/>
                      <a:pt x="7884" y="854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21" name="Forma Livre 20">
                <a:extLst>
                  <a:ext uri="{FF2B5EF4-FFF2-40B4-BE49-F238E27FC236}">
                    <a16:creationId xmlns:a16="http://schemas.microsoft.com/office/drawing/2014/main" id="{59297F9B-F54F-7D2C-BD3C-1457A5CB8C8A}"/>
                  </a:ext>
                </a:extLst>
              </p:cNvPr>
              <p:cNvSpPr/>
              <p:nvPr/>
            </p:nvSpPr>
            <p:spPr>
              <a:xfrm>
                <a:off x="11503754" y="2532300"/>
                <a:ext cx="45120" cy="34209"/>
              </a:xfrm>
              <a:custGeom>
                <a:avLst/>
                <a:gdLst>
                  <a:gd name="connsiteX0" fmla="*/ 2188 w 45120"/>
                  <a:gd name="connsiteY0" fmla="*/ 12500 h 34209"/>
                  <a:gd name="connsiteX1" fmla="*/ 7898 w 45120"/>
                  <a:gd name="connsiteY1" fmla="*/ 19164 h 34209"/>
                  <a:gd name="connsiteX2" fmla="*/ 15512 w 45120"/>
                  <a:gd name="connsiteY2" fmla="*/ 24876 h 34209"/>
                  <a:gd name="connsiteX3" fmla="*/ 26932 w 45120"/>
                  <a:gd name="connsiteY3" fmla="*/ 33443 h 34209"/>
                  <a:gd name="connsiteX4" fmla="*/ 37401 w 45120"/>
                  <a:gd name="connsiteY4" fmla="*/ 30587 h 34209"/>
                  <a:gd name="connsiteX5" fmla="*/ 45014 w 45120"/>
                  <a:gd name="connsiteY5" fmla="*/ 12500 h 34209"/>
                  <a:gd name="connsiteX6" fmla="*/ 34546 w 45120"/>
                  <a:gd name="connsiteY6" fmla="*/ 4884 h 34209"/>
                  <a:gd name="connsiteX7" fmla="*/ 25029 w 45120"/>
                  <a:gd name="connsiteY7" fmla="*/ 6788 h 34209"/>
                  <a:gd name="connsiteX8" fmla="*/ 16463 w 45120"/>
                  <a:gd name="connsiteY8" fmla="*/ 5836 h 34209"/>
                  <a:gd name="connsiteX9" fmla="*/ 6946 w 45120"/>
                  <a:gd name="connsiteY9" fmla="*/ 125 h 34209"/>
                  <a:gd name="connsiteX10" fmla="*/ 1236 w 45120"/>
                  <a:gd name="connsiteY10" fmla="*/ 6788 h 34209"/>
                  <a:gd name="connsiteX11" fmla="*/ 2188 w 45120"/>
                  <a:gd name="connsiteY11" fmla="*/ 12500 h 3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120" h="34209">
                    <a:moveTo>
                      <a:pt x="2188" y="12500"/>
                    </a:moveTo>
                    <a:cubicBezTo>
                      <a:pt x="4091" y="15356"/>
                      <a:pt x="4091" y="20116"/>
                      <a:pt x="7898" y="19164"/>
                    </a:cubicBezTo>
                    <a:cubicBezTo>
                      <a:pt x="14560" y="17260"/>
                      <a:pt x="14560" y="21068"/>
                      <a:pt x="15512" y="24876"/>
                    </a:cubicBezTo>
                    <a:cubicBezTo>
                      <a:pt x="17415" y="30587"/>
                      <a:pt x="21222" y="34395"/>
                      <a:pt x="26932" y="33443"/>
                    </a:cubicBezTo>
                    <a:cubicBezTo>
                      <a:pt x="29787" y="32491"/>
                      <a:pt x="34546" y="37251"/>
                      <a:pt x="37401" y="30587"/>
                    </a:cubicBezTo>
                    <a:cubicBezTo>
                      <a:pt x="40256" y="24876"/>
                      <a:pt x="45966" y="20116"/>
                      <a:pt x="45014" y="12500"/>
                    </a:cubicBezTo>
                    <a:cubicBezTo>
                      <a:pt x="44063" y="6788"/>
                      <a:pt x="38352" y="6788"/>
                      <a:pt x="34546" y="4884"/>
                    </a:cubicBezTo>
                    <a:cubicBezTo>
                      <a:pt x="30739" y="2980"/>
                      <a:pt x="27884" y="2028"/>
                      <a:pt x="25029" y="6788"/>
                    </a:cubicBezTo>
                    <a:cubicBezTo>
                      <a:pt x="22174" y="11548"/>
                      <a:pt x="18367" y="6788"/>
                      <a:pt x="16463" y="5836"/>
                    </a:cubicBezTo>
                    <a:cubicBezTo>
                      <a:pt x="14560" y="3932"/>
                      <a:pt x="6946" y="-828"/>
                      <a:pt x="6946" y="125"/>
                    </a:cubicBezTo>
                    <a:cubicBezTo>
                      <a:pt x="5995" y="2980"/>
                      <a:pt x="3140" y="4884"/>
                      <a:pt x="1236" y="6788"/>
                    </a:cubicBezTo>
                    <a:cubicBezTo>
                      <a:pt x="-1619" y="7740"/>
                      <a:pt x="1236" y="10596"/>
                      <a:pt x="2188" y="12500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22" name="Forma Livre 21">
                <a:extLst>
                  <a:ext uri="{FF2B5EF4-FFF2-40B4-BE49-F238E27FC236}">
                    <a16:creationId xmlns:a16="http://schemas.microsoft.com/office/drawing/2014/main" id="{564986A7-2759-936A-00ED-9606B169F3CF}"/>
                  </a:ext>
                </a:extLst>
              </p:cNvPr>
              <p:cNvSpPr/>
              <p:nvPr/>
            </p:nvSpPr>
            <p:spPr>
              <a:xfrm>
                <a:off x="11411096" y="2432468"/>
                <a:ext cx="37076" cy="31758"/>
              </a:xfrm>
              <a:custGeom>
                <a:avLst/>
                <a:gdLst>
                  <a:gd name="connsiteX0" fmla="*/ 2531 w 37076"/>
                  <a:gd name="connsiteY0" fmla="*/ 21895 h 31758"/>
                  <a:gd name="connsiteX1" fmla="*/ 4434 w 37076"/>
                  <a:gd name="connsiteY1" fmla="*/ 27607 h 31758"/>
                  <a:gd name="connsiteX2" fmla="*/ 12048 w 37076"/>
                  <a:gd name="connsiteY2" fmla="*/ 31415 h 31758"/>
                  <a:gd name="connsiteX3" fmla="*/ 35840 w 37076"/>
                  <a:gd name="connsiteY3" fmla="*/ 12376 h 31758"/>
                  <a:gd name="connsiteX4" fmla="*/ 34889 w 37076"/>
                  <a:gd name="connsiteY4" fmla="*/ 3808 h 31758"/>
                  <a:gd name="connsiteX5" fmla="*/ 22517 w 37076"/>
                  <a:gd name="connsiteY5" fmla="*/ 952 h 31758"/>
                  <a:gd name="connsiteX6" fmla="*/ 14903 w 37076"/>
                  <a:gd name="connsiteY6" fmla="*/ 8568 h 31758"/>
                  <a:gd name="connsiteX7" fmla="*/ 3483 w 37076"/>
                  <a:gd name="connsiteY7" fmla="*/ 8568 h 31758"/>
                  <a:gd name="connsiteX8" fmla="*/ 628 w 37076"/>
                  <a:gd name="connsiteY8" fmla="*/ 14280 h 31758"/>
                  <a:gd name="connsiteX9" fmla="*/ 2531 w 37076"/>
                  <a:gd name="connsiteY9" fmla="*/ 21895 h 3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76" h="31758">
                    <a:moveTo>
                      <a:pt x="2531" y="21895"/>
                    </a:moveTo>
                    <a:cubicBezTo>
                      <a:pt x="3483" y="23799"/>
                      <a:pt x="4434" y="25703"/>
                      <a:pt x="4434" y="27607"/>
                    </a:cubicBezTo>
                    <a:cubicBezTo>
                      <a:pt x="5386" y="31415"/>
                      <a:pt x="7289" y="32367"/>
                      <a:pt x="12048" y="31415"/>
                    </a:cubicBezTo>
                    <a:cubicBezTo>
                      <a:pt x="23468" y="29511"/>
                      <a:pt x="27275" y="19039"/>
                      <a:pt x="35840" y="12376"/>
                    </a:cubicBezTo>
                    <a:cubicBezTo>
                      <a:pt x="38696" y="9520"/>
                      <a:pt x="35840" y="5712"/>
                      <a:pt x="34889" y="3808"/>
                    </a:cubicBezTo>
                    <a:cubicBezTo>
                      <a:pt x="32034" y="0"/>
                      <a:pt x="28227" y="-952"/>
                      <a:pt x="22517" y="952"/>
                    </a:cubicBezTo>
                    <a:cubicBezTo>
                      <a:pt x="17758" y="2856"/>
                      <a:pt x="18710" y="7616"/>
                      <a:pt x="14903" y="8568"/>
                    </a:cubicBezTo>
                    <a:cubicBezTo>
                      <a:pt x="11096" y="9520"/>
                      <a:pt x="7289" y="5712"/>
                      <a:pt x="3483" y="8568"/>
                    </a:cubicBezTo>
                    <a:cubicBezTo>
                      <a:pt x="1579" y="10472"/>
                      <a:pt x="-1276" y="10472"/>
                      <a:pt x="628" y="14280"/>
                    </a:cubicBezTo>
                    <a:cubicBezTo>
                      <a:pt x="628" y="16183"/>
                      <a:pt x="1579" y="19039"/>
                      <a:pt x="2531" y="2189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23" name="Forma Livre 22">
                <a:extLst>
                  <a:ext uri="{FF2B5EF4-FFF2-40B4-BE49-F238E27FC236}">
                    <a16:creationId xmlns:a16="http://schemas.microsoft.com/office/drawing/2014/main" id="{3D41333C-FB70-4248-F8E1-F8B84AA90CAF}"/>
                  </a:ext>
                </a:extLst>
              </p:cNvPr>
              <p:cNvSpPr/>
              <p:nvPr/>
            </p:nvSpPr>
            <p:spPr>
              <a:xfrm>
                <a:off x="11572518" y="2831686"/>
                <a:ext cx="28067" cy="42586"/>
              </a:xfrm>
              <a:custGeom>
                <a:avLst/>
                <a:gdLst>
                  <a:gd name="connsiteX0" fmla="*/ 10512 w 28067"/>
                  <a:gd name="connsiteY0" fmla="*/ 2512 h 42586"/>
                  <a:gd name="connsiteX1" fmla="*/ 2898 w 28067"/>
                  <a:gd name="connsiteY1" fmla="*/ 10127 h 42586"/>
                  <a:gd name="connsiteX2" fmla="*/ 2898 w 28067"/>
                  <a:gd name="connsiteY2" fmla="*/ 17743 h 42586"/>
                  <a:gd name="connsiteX3" fmla="*/ 10512 w 28067"/>
                  <a:gd name="connsiteY3" fmla="*/ 33926 h 42586"/>
                  <a:gd name="connsiteX4" fmla="*/ 18126 w 28067"/>
                  <a:gd name="connsiteY4" fmla="*/ 42494 h 42586"/>
                  <a:gd name="connsiteX5" fmla="*/ 25739 w 28067"/>
                  <a:gd name="connsiteY5" fmla="*/ 33926 h 42586"/>
                  <a:gd name="connsiteX6" fmla="*/ 26691 w 28067"/>
                  <a:gd name="connsiteY6" fmla="*/ 13935 h 42586"/>
                  <a:gd name="connsiteX7" fmla="*/ 24788 w 28067"/>
                  <a:gd name="connsiteY7" fmla="*/ 2512 h 42586"/>
                  <a:gd name="connsiteX8" fmla="*/ 10512 w 28067"/>
                  <a:gd name="connsiteY8" fmla="*/ 2512 h 4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67" h="42586">
                    <a:moveTo>
                      <a:pt x="10512" y="2512"/>
                    </a:moveTo>
                    <a:cubicBezTo>
                      <a:pt x="4802" y="2512"/>
                      <a:pt x="6705" y="8223"/>
                      <a:pt x="2898" y="10127"/>
                    </a:cubicBezTo>
                    <a:cubicBezTo>
                      <a:pt x="-1860" y="12031"/>
                      <a:pt x="43" y="15839"/>
                      <a:pt x="2898" y="17743"/>
                    </a:cubicBezTo>
                    <a:cubicBezTo>
                      <a:pt x="9560" y="21551"/>
                      <a:pt x="12415" y="27263"/>
                      <a:pt x="10512" y="33926"/>
                    </a:cubicBezTo>
                    <a:cubicBezTo>
                      <a:pt x="8609" y="41542"/>
                      <a:pt x="14319" y="41542"/>
                      <a:pt x="18126" y="42494"/>
                    </a:cubicBezTo>
                    <a:cubicBezTo>
                      <a:pt x="21932" y="43446"/>
                      <a:pt x="27643" y="36782"/>
                      <a:pt x="25739" y="33926"/>
                    </a:cubicBezTo>
                    <a:cubicBezTo>
                      <a:pt x="20029" y="26311"/>
                      <a:pt x="28594" y="20599"/>
                      <a:pt x="26691" y="13935"/>
                    </a:cubicBezTo>
                    <a:cubicBezTo>
                      <a:pt x="25739" y="10127"/>
                      <a:pt x="31449" y="5367"/>
                      <a:pt x="24788" y="2512"/>
                    </a:cubicBezTo>
                    <a:cubicBezTo>
                      <a:pt x="19077" y="-1296"/>
                      <a:pt x="15271" y="-344"/>
                      <a:pt x="10512" y="2512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24" name="Forma Livre 23">
                <a:extLst>
                  <a:ext uri="{FF2B5EF4-FFF2-40B4-BE49-F238E27FC236}">
                    <a16:creationId xmlns:a16="http://schemas.microsoft.com/office/drawing/2014/main" id="{E3C551C4-5570-25F3-A67D-0A87F36E4FDC}"/>
                  </a:ext>
                </a:extLst>
              </p:cNvPr>
              <p:cNvSpPr/>
              <p:nvPr/>
            </p:nvSpPr>
            <p:spPr>
              <a:xfrm>
                <a:off x="11658928" y="4252416"/>
                <a:ext cx="29634" cy="42098"/>
              </a:xfrm>
              <a:custGeom>
                <a:avLst/>
                <a:gdLst>
                  <a:gd name="connsiteX0" fmla="*/ 24031 w 29634"/>
                  <a:gd name="connsiteY0" fmla="*/ 42099 h 42098"/>
                  <a:gd name="connsiteX1" fmla="*/ 28789 w 29634"/>
                  <a:gd name="connsiteY1" fmla="*/ 35435 h 42098"/>
                  <a:gd name="connsiteX2" fmla="*/ 28789 w 29634"/>
                  <a:gd name="connsiteY2" fmla="*/ 13540 h 42098"/>
                  <a:gd name="connsiteX3" fmla="*/ 9755 w 29634"/>
                  <a:gd name="connsiteY3" fmla="*/ 212 h 42098"/>
                  <a:gd name="connsiteX4" fmla="*/ 238 w 29634"/>
                  <a:gd name="connsiteY4" fmla="*/ 14492 h 42098"/>
                  <a:gd name="connsiteX5" fmla="*/ 5948 w 29634"/>
                  <a:gd name="connsiteY5" fmla="*/ 23060 h 42098"/>
                  <a:gd name="connsiteX6" fmla="*/ 15465 w 29634"/>
                  <a:gd name="connsiteY6" fmla="*/ 37339 h 42098"/>
                  <a:gd name="connsiteX7" fmla="*/ 24031 w 29634"/>
                  <a:gd name="connsiteY7" fmla="*/ 42099 h 4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34" h="42098">
                    <a:moveTo>
                      <a:pt x="24031" y="42099"/>
                    </a:moveTo>
                    <a:cubicBezTo>
                      <a:pt x="27837" y="41147"/>
                      <a:pt x="27837" y="38291"/>
                      <a:pt x="28789" y="35435"/>
                    </a:cubicBezTo>
                    <a:cubicBezTo>
                      <a:pt x="30692" y="27819"/>
                      <a:pt x="28789" y="21156"/>
                      <a:pt x="28789" y="13540"/>
                    </a:cubicBezTo>
                    <a:cubicBezTo>
                      <a:pt x="28789" y="9732"/>
                      <a:pt x="11658" y="-1692"/>
                      <a:pt x="9755" y="212"/>
                    </a:cubicBezTo>
                    <a:cubicBezTo>
                      <a:pt x="5948" y="4020"/>
                      <a:pt x="5948" y="10684"/>
                      <a:pt x="238" y="14492"/>
                    </a:cubicBezTo>
                    <a:cubicBezTo>
                      <a:pt x="-714" y="15444"/>
                      <a:pt x="1190" y="22107"/>
                      <a:pt x="5948" y="23060"/>
                    </a:cubicBezTo>
                    <a:cubicBezTo>
                      <a:pt x="12610" y="24964"/>
                      <a:pt x="17369" y="28771"/>
                      <a:pt x="15465" y="37339"/>
                    </a:cubicBezTo>
                    <a:cubicBezTo>
                      <a:pt x="14514" y="42099"/>
                      <a:pt x="20224" y="41147"/>
                      <a:pt x="24031" y="4209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25" name="Forma Livre 24">
                <a:extLst>
                  <a:ext uri="{FF2B5EF4-FFF2-40B4-BE49-F238E27FC236}">
                    <a16:creationId xmlns:a16="http://schemas.microsoft.com/office/drawing/2014/main" id="{695F8FB5-F65F-1295-1B2A-7165606E0AF2}"/>
                  </a:ext>
                </a:extLst>
              </p:cNvPr>
              <p:cNvSpPr/>
              <p:nvPr/>
            </p:nvSpPr>
            <p:spPr>
              <a:xfrm>
                <a:off x="11557556" y="4360200"/>
                <a:ext cx="31183" cy="29510"/>
              </a:xfrm>
              <a:custGeom>
                <a:avLst/>
                <a:gdLst>
                  <a:gd name="connsiteX0" fmla="*/ 729 w 31183"/>
                  <a:gd name="connsiteY0" fmla="*/ 22847 h 29510"/>
                  <a:gd name="connsiteX1" fmla="*/ 1681 w 31183"/>
                  <a:gd name="connsiteY1" fmla="*/ 24751 h 29510"/>
                  <a:gd name="connsiteX2" fmla="*/ 12150 w 31183"/>
                  <a:gd name="connsiteY2" fmla="*/ 29511 h 29510"/>
                  <a:gd name="connsiteX3" fmla="*/ 31184 w 31183"/>
                  <a:gd name="connsiteY3" fmla="*/ 12376 h 29510"/>
                  <a:gd name="connsiteX4" fmla="*/ 26425 w 31183"/>
                  <a:gd name="connsiteY4" fmla="*/ 2856 h 29510"/>
                  <a:gd name="connsiteX5" fmla="*/ 5488 w 31183"/>
                  <a:gd name="connsiteY5" fmla="*/ 2856 h 29510"/>
                  <a:gd name="connsiteX6" fmla="*/ 729 w 31183"/>
                  <a:gd name="connsiteY6" fmla="*/ 22847 h 2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83" h="29510">
                    <a:moveTo>
                      <a:pt x="729" y="22847"/>
                    </a:moveTo>
                    <a:cubicBezTo>
                      <a:pt x="729" y="23799"/>
                      <a:pt x="729" y="23799"/>
                      <a:pt x="1681" y="24751"/>
                    </a:cubicBezTo>
                    <a:cubicBezTo>
                      <a:pt x="3584" y="28559"/>
                      <a:pt x="7391" y="29511"/>
                      <a:pt x="12150" y="29511"/>
                    </a:cubicBezTo>
                    <a:cubicBezTo>
                      <a:pt x="16908" y="29511"/>
                      <a:pt x="31184" y="16183"/>
                      <a:pt x="31184" y="12376"/>
                    </a:cubicBezTo>
                    <a:cubicBezTo>
                      <a:pt x="31184" y="8568"/>
                      <a:pt x="30232" y="4760"/>
                      <a:pt x="26425" y="2856"/>
                    </a:cubicBezTo>
                    <a:cubicBezTo>
                      <a:pt x="19763" y="-952"/>
                      <a:pt x="11198" y="-952"/>
                      <a:pt x="5488" y="2856"/>
                    </a:cubicBezTo>
                    <a:cubicBezTo>
                      <a:pt x="729" y="3808"/>
                      <a:pt x="-1174" y="17135"/>
                      <a:pt x="729" y="22847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26" name="Forma Livre 25">
                <a:extLst>
                  <a:ext uri="{FF2B5EF4-FFF2-40B4-BE49-F238E27FC236}">
                    <a16:creationId xmlns:a16="http://schemas.microsoft.com/office/drawing/2014/main" id="{D1172222-024F-BE6F-3CAA-9B89B9E94D40}"/>
                  </a:ext>
                </a:extLst>
              </p:cNvPr>
              <p:cNvSpPr/>
              <p:nvPr/>
            </p:nvSpPr>
            <p:spPr>
              <a:xfrm>
                <a:off x="11656637" y="2665343"/>
                <a:ext cx="31140" cy="36417"/>
              </a:xfrm>
              <a:custGeom>
                <a:avLst/>
                <a:gdLst>
                  <a:gd name="connsiteX0" fmla="*/ 18707 w 31140"/>
                  <a:gd name="connsiteY0" fmla="*/ 35580 h 36417"/>
                  <a:gd name="connsiteX1" fmla="*/ 30128 w 31140"/>
                  <a:gd name="connsiteY1" fmla="*/ 4165 h 36417"/>
                  <a:gd name="connsiteX2" fmla="*/ 23466 w 31140"/>
                  <a:gd name="connsiteY2" fmla="*/ 357 h 36417"/>
                  <a:gd name="connsiteX3" fmla="*/ 17756 w 31140"/>
                  <a:gd name="connsiteY3" fmla="*/ 3213 h 36417"/>
                  <a:gd name="connsiteX4" fmla="*/ 1577 w 31140"/>
                  <a:gd name="connsiteY4" fmla="*/ 21300 h 36417"/>
                  <a:gd name="connsiteX5" fmla="*/ 625 w 31140"/>
                  <a:gd name="connsiteY5" fmla="*/ 26060 h 36417"/>
                  <a:gd name="connsiteX6" fmla="*/ 18707 w 31140"/>
                  <a:gd name="connsiteY6" fmla="*/ 35580 h 3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40" h="36417">
                    <a:moveTo>
                      <a:pt x="18707" y="35580"/>
                    </a:moveTo>
                    <a:cubicBezTo>
                      <a:pt x="26321" y="31772"/>
                      <a:pt x="33935" y="9877"/>
                      <a:pt x="30128" y="4165"/>
                    </a:cubicBezTo>
                    <a:cubicBezTo>
                      <a:pt x="29176" y="2261"/>
                      <a:pt x="25369" y="1309"/>
                      <a:pt x="23466" y="357"/>
                    </a:cubicBezTo>
                    <a:cubicBezTo>
                      <a:pt x="20611" y="-595"/>
                      <a:pt x="18707" y="357"/>
                      <a:pt x="17756" y="3213"/>
                    </a:cubicBezTo>
                    <a:cubicBezTo>
                      <a:pt x="14901" y="10829"/>
                      <a:pt x="12046" y="19396"/>
                      <a:pt x="1577" y="21300"/>
                    </a:cubicBezTo>
                    <a:cubicBezTo>
                      <a:pt x="-327" y="21300"/>
                      <a:pt x="-327" y="24156"/>
                      <a:pt x="625" y="26060"/>
                    </a:cubicBezTo>
                    <a:cubicBezTo>
                      <a:pt x="2529" y="33676"/>
                      <a:pt x="12046" y="38436"/>
                      <a:pt x="18707" y="35580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27" name="Forma Livre 26">
                <a:extLst>
                  <a:ext uri="{FF2B5EF4-FFF2-40B4-BE49-F238E27FC236}">
                    <a16:creationId xmlns:a16="http://schemas.microsoft.com/office/drawing/2014/main" id="{AFBAF286-144A-3983-4861-52309708B10B}"/>
                  </a:ext>
                </a:extLst>
              </p:cNvPr>
              <p:cNvSpPr/>
              <p:nvPr/>
            </p:nvSpPr>
            <p:spPr>
              <a:xfrm>
                <a:off x="11442133" y="3684736"/>
                <a:ext cx="29055" cy="33931"/>
              </a:xfrm>
              <a:custGeom>
                <a:avLst/>
                <a:gdLst>
                  <a:gd name="connsiteX0" fmla="*/ 3852 w 29055"/>
                  <a:gd name="connsiteY0" fmla="*/ 25271 h 33931"/>
                  <a:gd name="connsiteX1" fmla="*/ 10514 w 29055"/>
                  <a:gd name="connsiteY1" fmla="*/ 33839 h 33931"/>
                  <a:gd name="connsiteX2" fmla="*/ 22886 w 29055"/>
                  <a:gd name="connsiteY2" fmla="*/ 25271 h 33931"/>
                  <a:gd name="connsiteX3" fmla="*/ 27644 w 29055"/>
                  <a:gd name="connsiteY3" fmla="*/ 14800 h 33931"/>
                  <a:gd name="connsiteX4" fmla="*/ 20982 w 29055"/>
                  <a:gd name="connsiteY4" fmla="*/ 3376 h 33931"/>
                  <a:gd name="connsiteX5" fmla="*/ 5755 w 29055"/>
                  <a:gd name="connsiteY5" fmla="*/ 2424 h 33931"/>
                  <a:gd name="connsiteX6" fmla="*/ 997 w 29055"/>
                  <a:gd name="connsiteY6" fmla="*/ 18607 h 33931"/>
                  <a:gd name="connsiteX7" fmla="*/ 3852 w 29055"/>
                  <a:gd name="connsiteY7" fmla="*/ 25271 h 3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55" h="33931">
                    <a:moveTo>
                      <a:pt x="3852" y="25271"/>
                    </a:moveTo>
                    <a:cubicBezTo>
                      <a:pt x="6707" y="28127"/>
                      <a:pt x="4803" y="34791"/>
                      <a:pt x="10514" y="33839"/>
                    </a:cubicBezTo>
                    <a:cubicBezTo>
                      <a:pt x="15272" y="32887"/>
                      <a:pt x="20982" y="31935"/>
                      <a:pt x="22886" y="25271"/>
                    </a:cubicBezTo>
                    <a:cubicBezTo>
                      <a:pt x="23837" y="21463"/>
                      <a:pt x="25741" y="17656"/>
                      <a:pt x="27644" y="14800"/>
                    </a:cubicBezTo>
                    <a:cubicBezTo>
                      <a:pt x="32403" y="7184"/>
                      <a:pt x="23837" y="6232"/>
                      <a:pt x="20982" y="3376"/>
                    </a:cubicBezTo>
                    <a:cubicBezTo>
                      <a:pt x="17176" y="-432"/>
                      <a:pt x="9562" y="-1384"/>
                      <a:pt x="5755" y="2424"/>
                    </a:cubicBezTo>
                    <a:cubicBezTo>
                      <a:pt x="1948" y="6232"/>
                      <a:pt x="-1858" y="11944"/>
                      <a:pt x="997" y="18607"/>
                    </a:cubicBezTo>
                    <a:cubicBezTo>
                      <a:pt x="1948" y="20511"/>
                      <a:pt x="2900" y="23367"/>
                      <a:pt x="3852" y="25271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28" name="Forma Livre 27">
                <a:extLst>
                  <a:ext uri="{FF2B5EF4-FFF2-40B4-BE49-F238E27FC236}">
                    <a16:creationId xmlns:a16="http://schemas.microsoft.com/office/drawing/2014/main" id="{B9146A07-A9DA-820E-5CB7-F98F318EBC08}"/>
                  </a:ext>
                </a:extLst>
              </p:cNvPr>
              <p:cNvSpPr/>
              <p:nvPr/>
            </p:nvSpPr>
            <p:spPr>
              <a:xfrm>
                <a:off x="11193791" y="4465488"/>
                <a:ext cx="29618" cy="30010"/>
              </a:xfrm>
              <a:custGeom>
                <a:avLst/>
                <a:gdLst>
                  <a:gd name="connsiteX0" fmla="*/ 2849 w 29618"/>
                  <a:gd name="connsiteY0" fmla="*/ 20372 h 30010"/>
                  <a:gd name="connsiteX1" fmla="*/ 18076 w 29618"/>
                  <a:gd name="connsiteY1" fmla="*/ 28940 h 30010"/>
                  <a:gd name="connsiteX2" fmla="*/ 27593 w 29618"/>
                  <a:gd name="connsiteY2" fmla="*/ 5141 h 30010"/>
                  <a:gd name="connsiteX3" fmla="*/ 7607 w 29618"/>
                  <a:gd name="connsiteY3" fmla="*/ 2285 h 30010"/>
                  <a:gd name="connsiteX4" fmla="*/ 2849 w 29618"/>
                  <a:gd name="connsiteY4" fmla="*/ 20372 h 3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8" h="30010">
                    <a:moveTo>
                      <a:pt x="2849" y="20372"/>
                    </a:moveTo>
                    <a:cubicBezTo>
                      <a:pt x="6656" y="28940"/>
                      <a:pt x="11414" y="31796"/>
                      <a:pt x="18076" y="28940"/>
                    </a:cubicBezTo>
                    <a:cubicBezTo>
                      <a:pt x="28545" y="24180"/>
                      <a:pt x="32352" y="14660"/>
                      <a:pt x="27593" y="5141"/>
                    </a:cubicBezTo>
                    <a:cubicBezTo>
                      <a:pt x="24738" y="-571"/>
                      <a:pt x="16173" y="-1523"/>
                      <a:pt x="7607" y="2285"/>
                    </a:cubicBezTo>
                    <a:cubicBezTo>
                      <a:pt x="-958" y="6093"/>
                      <a:pt x="-1910" y="9900"/>
                      <a:pt x="2849" y="20372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29" name="Forma Livre 28">
                <a:extLst>
                  <a:ext uri="{FF2B5EF4-FFF2-40B4-BE49-F238E27FC236}">
                    <a16:creationId xmlns:a16="http://schemas.microsoft.com/office/drawing/2014/main" id="{CFAC7F2A-0758-F742-7769-5C92FD8252F8}"/>
                  </a:ext>
                </a:extLst>
              </p:cNvPr>
              <p:cNvSpPr/>
              <p:nvPr/>
            </p:nvSpPr>
            <p:spPr>
              <a:xfrm>
                <a:off x="11389743" y="4183863"/>
                <a:ext cx="27691" cy="26421"/>
              </a:xfrm>
              <a:custGeom>
                <a:avLst/>
                <a:gdLst>
                  <a:gd name="connsiteX0" fmla="*/ 27691 w 27691"/>
                  <a:gd name="connsiteY0" fmla="*/ 5935 h 26421"/>
                  <a:gd name="connsiteX1" fmla="*/ 16271 w 27691"/>
                  <a:gd name="connsiteY1" fmla="*/ 1175 h 26421"/>
                  <a:gd name="connsiteX2" fmla="*/ 92 w 27691"/>
                  <a:gd name="connsiteY2" fmla="*/ 14502 h 26421"/>
                  <a:gd name="connsiteX3" fmla="*/ 10561 w 27691"/>
                  <a:gd name="connsiteY3" fmla="*/ 25926 h 26421"/>
                  <a:gd name="connsiteX4" fmla="*/ 21981 w 27691"/>
                  <a:gd name="connsiteY4" fmla="*/ 18310 h 26421"/>
                  <a:gd name="connsiteX5" fmla="*/ 25788 w 27691"/>
                  <a:gd name="connsiteY5" fmla="*/ 8791 h 26421"/>
                  <a:gd name="connsiteX6" fmla="*/ 27691 w 27691"/>
                  <a:gd name="connsiteY6" fmla="*/ 5935 h 26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91" h="26421">
                    <a:moveTo>
                      <a:pt x="27691" y="5935"/>
                    </a:moveTo>
                    <a:cubicBezTo>
                      <a:pt x="23884" y="4031"/>
                      <a:pt x="20078" y="3079"/>
                      <a:pt x="16271" y="1175"/>
                    </a:cubicBezTo>
                    <a:cubicBezTo>
                      <a:pt x="5802" y="-2633"/>
                      <a:pt x="1044" y="3079"/>
                      <a:pt x="92" y="14502"/>
                    </a:cubicBezTo>
                    <a:cubicBezTo>
                      <a:pt x="-860" y="24022"/>
                      <a:pt x="5802" y="24974"/>
                      <a:pt x="10561" y="25926"/>
                    </a:cubicBezTo>
                    <a:cubicBezTo>
                      <a:pt x="16271" y="27830"/>
                      <a:pt x="20078" y="24022"/>
                      <a:pt x="21981" y="18310"/>
                    </a:cubicBezTo>
                    <a:cubicBezTo>
                      <a:pt x="22933" y="15454"/>
                      <a:pt x="24836" y="12598"/>
                      <a:pt x="25788" y="8791"/>
                    </a:cubicBezTo>
                    <a:cubicBezTo>
                      <a:pt x="26740" y="7839"/>
                      <a:pt x="27691" y="6887"/>
                      <a:pt x="27691" y="593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30" name="Forma Livre 29">
                <a:extLst>
                  <a:ext uri="{FF2B5EF4-FFF2-40B4-BE49-F238E27FC236}">
                    <a16:creationId xmlns:a16="http://schemas.microsoft.com/office/drawing/2014/main" id="{731D4C52-6FFD-2DC8-4CE1-7B7C8B5866F5}"/>
                  </a:ext>
                </a:extLst>
              </p:cNvPr>
              <p:cNvSpPr/>
              <p:nvPr/>
            </p:nvSpPr>
            <p:spPr>
              <a:xfrm>
                <a:off x="11176635" y="4494563"/>
                <a:ext cx="27648" cy="25221"/>
              </a:xfrm>
              <a:custGeom>
                <a:avLst/>
                <a:gdLst>
                  <a:gd name="connsiteX0" fmla="*/ 5729 w 27648"/>
                  <a:gd name="connsiteY0" fmla="*/ 2721 h 25221"/>
                  <a:gd name="connsiteX1" fmla="*/ 971 w 27648"/>
                  <a:gd name="connsiteY1" fmla="*/ 13192 h 25221"/>
                  <a:gd name="connsiteX2" fmla="*/ 7633 w 27648"/>
                  <a:gd name="connsiteY2" fmla="*/ 24616 h 25221"/>
                  <a:gd name="connsiteX3" fmla="*/ 16198 w 27648"/>
                  <a:gd name="connsiteY3" fmla="*/ 19856 h 25221"/>
                  <a:gd name="connsiteX4" fmla="*/ 22860 w 27648"/>
                  <a:gd name="connsiteY4" fmla="*/ 16048 h 25221"/>
                  <a:gd name="connsiteX5" fmla="*/ 23812 w 27648"/>
                  <a:gd name="connsiteY5" fmla="*/ 3672 h 25221"/>
                  <a:gd name="connsiteX6" fmla="*/ 5729 w 27648"/>
                  <a:gd name="connsiteY6" fmla="*/ 2721 h 2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48" h="25221">
                    <a:moveTo>
                      <a:pt x="5729" y="2721"/>
                    </a:moveTo>
                    <a:cubicBezTo>
                      <a:pt x="-2836" y="3672"/>
                      <a:pt x="2874" y="9384"/>
                      <a:pt x="971" y="13192"/>
                    </a:cubicBezTo>
                    <a:cubicBezTo>
                      <a:pt x="-1884" y="18904"/>
                      <a:pt x="1923" y="22712"/>
                      <a:pt x="7633" y="24616"/>
                    </a:cubicBezTo>
                    <a:cubicBezTo>
                      <a:pt x="12391" y="26520"/>
                      <a:pt x="14295" y="23664"/>
                      <a:pt x="16198" y="19856"/>
                    </a:cubicBezTo>
                    <a:cubicBezTo>
                      <a:pt x="17150" y="17952"/>
                      <a:pt x="20957" y="17000"/>
                      <a:pt x="22860" y="16048"/>
                    </a:cubicBezTo>
                    <a:cubicBezTo>
                      <a:pt x="28570" y="12240"/>
                      <a:pt x="29522" y="6528"/>
                      <a:pt x="23812" y="3672"/>
                    </a:cubicBezTo>
                    <a:cubicBezTo>
                      <a:pt x="18101" y="1769"/>
                      <a:pt x="12391" y="-2991"/>
                      <a:pt x="5729" y="2721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31" name="Forma Livre 30">
                <a:extLst>
                  <a:ext uri="{FF2B5EF4-FFF2-40B4-BE49-F238E27FC236}">
                    <a16:creationId xmlns:a16="http://schemas.microsoft.com/office/drawing/2014/main" id="{621D14C3-5794-FA34-C287-AAEB4EA4FC74}"/>
                  </a:ext>
                </a:extLst>
              </p:cNvPr>
              <p:cNvSpPr/>
              <p:nvPr/>
            </p:nvSpPr>
            <p:spPr>
              <a:xfrm>
                <a:off x="11587639" y="2495562"/>
                <a:ext cx="24520" cy="23089"/>
              </a:xfrm>
              <a:custGeom>
                <a:avLst/>
                <a:gdLst>
                  <a:gd name="connsiteX0" fmla="*/ 16328 w 24520"/>
                  <a:gd name="connsiteY0" fmla="*/ 22583 h 23089"/>
                  <a:gd name="connsiteX1" fmla="*/ 23942 w 24520"/>
                  <a:gd name="connsiteY1" fmla="*/ 9255 h 23089"/>
                  <a:gd name="connsiteX2" fmla="*/ 5859 w 24520"/>
                  <a:gd name="connsiteY2" fmla="*/ 688 h 23089"/>
                  <a:gd name="connsiteX3" fmla="*/ 149 w 24520"/>
                  <a:gd name="connsiteY3" fmla="*/ 16871 h 23089"/>
                  <a:gd name="connsiteX4" fmla="*/ 16328 w 24520"/>
                  <a:gd name="connsiteY4" fmla="*/ 22583 h 2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20" h="23089">
                    <a:moveTo>
                      <a:pt x="16328" y="22583"/>
                    </a:moveTo>
                    <a:cubicBezTo>
                      <a:pt x="22990" y="19727"/>
                      <a:pt x="25845" y="14967"/>
                      <a:pt x="23942" y="9255"/>
                    </a:cubicBezTo>
                    <a:cubicBezTo>
                      <a:pt x="22038" y="4495"/>
                      <a:pt x="9666" y="-2168"/>
                      <a:pt x="5859" y="688"/>
                    </a:cubicBezTo>
                    <a:cubicBezTo>
                      <a:pt x="3004" y="2591"/>
                      <a:pt x="-803" y="14015"/>
                      <a:pt x="149" y="16871"/>
                    </a:cubicBezTo>
                    <a:cubicBezTo>
                      <a:pt x="3004" y="20679"/>
                      <a:pt x="12521" y="24487"/>
                      <a:pt x="16328" y="22583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32" name="Forma Livre 31">
                <a:extLst>
                  <a:ext uri="{FF2B5EF4-FFF2-40B4-BE49-F238E27FC236}">
                    <a16:creationId xmlns:a16="http://schemas.microsoft.com/office/drawing/2014/main" id="{CEBF6DC8-0EC2-2C0F-DF29-5B4996989CBE}"/>
                  </a:ext>
                </a:extLst>
              </p:cNvPr>
              <p:cNvSpPr/>
              <p:nvPr/>
            </p:nvSpPr>
            <p:spPr>
              <a:xfrm>
                <a:off x="11461593" y="3199420"/>
                <a:ext cx="24927" cy="21863"/>
              </a:xfrm>
              <a:custGeom>
                <a:avLst/>
                <a:gdLst>
                  <a:gd name="connsiteX0" fmla="*/ 9136 w 24927"/>
                  <a:gd name="connsiteY0" fmla="*/ 1285 h 21863"/>
                  <a:gd name="connsiteX1" fmla="*/ 571 w 24927"/>
                  <a:gd name="connsiteY1" fmla="*/ 14613 h 21863"/>
                  <a:gd name="connsiteX2" fmla="*/ 14847 w 24927"/>
                  <a:gd name="connsiteY2" fmla="*/ 21276 h 21863"/>
                  <a:gd name="connsiteX3" fmla="*/ 24364 w 24927"/>
                  <a:gd name="connsiteY3" fmla="*/ 6997 h 21863"/>
                  <a:gd name="connsiteX4" fmla="*/ 9136 w 24927"/>
                  <a:gd name="connsiteY4" fmla="*/ 1285 h 21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27" h="21863">
                    <a:moveTo>
                      <a:pt x="9136" y="1285"/>
                    </a:moveTo>
                    <a:cubicBezTo>
                      <a:pt x="1523" y="4141"/>
                      <a:pt x="-1332" y="7949"/>
                      <a:pt x="571" y="14613"/>
                    </a:cubicBezTo>
                    <a:cubicBezTo>
                      <a:pt x="2475" y="20324"/>
                      <a:pt x="8185" y="23180"/>
                      <a:pt x="14847" y="21276"/>
                    </a:cubicBezTo>
                    <a:cubicBezTo>
                      <a:pt x="23412" y="18420"/>
                      <a:pt x="26267" y="13661"/>
                      <a:pt x="24364" y="6997"/>
                    </a:cubicBezTo>
                    <a:cubicBezTo>
                      <a:pt x="20557" y="333"/>
                      <a:pt x="15798" y="-1571"/>
                      <a:pt x="9136" y="128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33" name="Forma Livre 32">
                <a:extLst>
                  <a:ext uri="{FF2B5EF4-FFF2-40B4-BE49-F238E27FC236}">
                    <a16:creationId xmlns:a16="http://schemas.microsoft.com/office/drawing/2014/main" id="{6A4071FF-ECB8-4BA4-0A6D-96FEA92D3335}"/>
                  </a:ext>
                </a:extLst>
              </p:cNvPr>
              <p:cNvSpPr/>
              <p:nvPr/>
            </p:nvSpPr>
            <p:spPr>
              <a:xfrm>
                <a:off x="11717095" y="3489947"/>
                <a:ext cx="22067" cy="23657"/>
              </a:xfrm>
              <a:custGeom>
                <a:avLst/>
                <a:gdLst>
                  <a:gd name="connsiteX0" fmla="*/ 15351 w 22067"/>
                  <a:gd name="connsiteY0" fmla="*/ 22051 h 23657"/>
                  <a:gd name="connsiteX1" fmla="*/ 19158 w 22067"/>
                  <a:gd name="connsiteY1" fmla="*/ 4915 h 23657"/>
                  <a:gd name="connsiteX2" fmla="*/ 13448 w 22067"/>
                  <a:gd name="connsiteY2" fmla="*/ 1108 h 23657"/>
                  <a:gd name="connsiteX3" fmla="*/ 5834 w 22067"/>
                  <a:gd name="connsiteY3" fmla="*/ 156 h 23657"/>
                  <a:gd name="connsiteX4" fmla="*/ 124 w 22067"/>
                  <a:gd name="connsiteY4" fmla="*/ 19195 h 23657"/>
                  <a:gd name="connsiteX5" fmla="*/ 15351 w 22067"/>
                  <a:gd name="connsiteY5" fmla="*/ 22051 h 2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67" h="23657">
                    <a:moveTo>
                      <a:pt x="15351" y="22051"/>
                    </a:moveTo>
                    <a:cubicBezTo>
                      <a:pt x="22965" y="18243"/>
                      <a:pt x="23917" y="13483"/>
                      <a:pt x="19158" y="4915"/>
                    </a:cubicBezTo>
                    <a:cubicBezTo>
                      <a:pt x="18207" y="3012"/>
                      <a:pt x="17255" y="156"/>
                      <a:pt x="13448" y="1108"/>
                    </a:cubicBezTo>
                    <a:cubicBezTo>
                      <a:pt x="10593" y="3012"/>
                      <a:pt x="8690" y="-797"/>
                      <a:pt x="5834" y="156"/>
                    </a:cubicBezTo>
                    <a:cubicBezTo>
                      <a:pt x="3931" y="156"/>
                      <a:pt x="-827" y="17291"/>
                      <a:pt x="124" y="19195"/>
                    </a:cubicBezTo>
                    <a:cubicBezTo>
                      <a:pt x="4883" y="23955"/>
                      <a:pt x="9641" y="24907"/>
                      <a:pt x="15351" y="22051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34" name="Forma Livre 33">
                <a:extLst>
                  <a:ext uri="{FF2B5EF4-FFF2-40B4-BE49-F238E27FC236}">
                    <a16:creationId xmlns:a16="http://schemas.microsoft.com/office/drawing/2014/main" id="{976BC90E-8426-0DFE-8394-61E8C974DEDB}"/>
                  </a:ext>
                </a:extLst>
              </p:cNvPr>
              <p:cNvSpPr/>
              <p:nvPr/>
            </p:nvSpPr>
            <p:spPr>
              <a:xfrm>
                <a:off x="11715672" y="2918774"/>
                <a:ext cx="24470" cy="19775"/>
              </a:xfrm>
              <a:custGeom>
                <a:avLst/>
                <a:gdLst>
                  <a:gd name="connsiteX0" fmla="*/ 6306 w 24470"/>
                  <a:gd name="connsiteY0" fmla="*/ 149 h 19775"/>
                  <a:gd name="connsiteX1" fmla="*/ 596 w 24470"/>
                  <a:gd name="connsiteY1" fmla="*/ 12525 h 19775"/>
                  <a:gd name="connsiteX2" fmla="*/ 12968 w 24470"/>
                  <a:gd name="connsiteY2" fmla="*/ 19188 h 19775"/>
                  <a:gd name="connsiteX3" fmla="*/ 24389 w 24470"/>
                  <a:gd name="connsiteY3" fmla="*/ 5861 h 19775"/>
                  <a:gd name="connsiteX4" fmla="*/ 6306 w 24470"/>
                  <a:gd name="connsiteY4" fmla="*/ 149 h 1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70" h="19775">
                    <a:moveTo>
                      <a:pt x="6306" y="149"/>
                    </a:moveTo>
                    <a:cubicBezTo>
                      <a:pt x="1548" y="2053"/>
                      <a:pt x="-1307" y="7765"/>
                      <a:pt x="596" y="12525"/>
                    </a:cubicBezTo>
                    <a:cubicBezTo>
                      <a:pt x="2499" y="18236"/>
                      <a:pt x="7258" y="21092"/>
                      <a:pt x="12968" y="19188"/>
                    </a:cubicBezTo>
                    <a:cubicBezTo>
                      <a:pt x="17727" y="17285"/>
                      <a:pt x="25340" y="8717"/>
                      <a:pt x="24389" y="5861"/>
                    </a:cubicBezTo>
                    <a:cubicBezTo>
                      <a:pt x="21533" y="3005"/>
                      <a:pt x="10113" y="-803"/>
                      <a:pt x="6306" y="14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35" name="Forma Livre 34">
                <a:extLst>
                  <a:ext uri="{FF2B5EF4-FFF2-40B4-BE49-F238E27FC236}">
                    <a16:creationId xmlns:a16="http://schemas.microsoft.com/office/drawing/2014/main" id="{0793F0A0-636A-1EBB-DB32-7AB29644A5C4}"/>
                  </a:ext>
                </a:extLst>
              </p:cNvPr>
              <p:cNvSpPr/>
              <p:nvPr/>
            </p:nvSpPr>
            <p:spPr>
              <a:xfrm>
                <a:off x="11256565" y="4203577"/>
                <a:ext cx="20518" cy="20504"/>
              </a:xfrm>
              <a:custGeom>
                <a:avLst/>
                <a:gdLst>
                  <a:gd name="connsiteX0" fmla="*/ 6693 w 20518"/>
                  <a:gd name="connsiteY0" fmla="*/ 501 h 20504"/>
                  <a:gd name="connsiteX1" fmla="*/ 983 w 20518"/>
                  <a:gd name="connsiteY1" fmla="*/ 12876 h 20504"/>
                  <a:gd name="connsiteX2" fmla="*/ 13355 w 20518"/>
                  <a:gd name="connsiteY2" fmla="*/ 19540 h 20504"/>
                  <a:gd name="connsiteX3" fmla="*/ 20017 w 20518"/>
                  <a:gd name="connsiteY3" fmla="*/ 7165 h 20504"/>
                  <a:gd name="connsiteX4" fmla="*/ 6693 w 20518"/>
                  <a:gd name="connsiteY4" fmla="*/ 501 h 20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18" h="20504">
                    <a:moveTo>
                      <a:pt x="6693" y="501"/>
                    </a:moveTo>
                    <a:cubicBezTo>
                      <a:pt x="1935" y="3357"/>
                      <a:pt x="-1872" y="11924"/>
                      <a:pt x="983" y="12876"/>
                    </a:cubicBezTo>
                    <a:cubicBezTo>
                      <a:pt x="5742" y="14780"/>
                      <a:pt x="5742" y="23348"/>
                      <a:pt x="13355" y="19540"/>
                    </a:cubicBezTo>
                    <a:cubicBezTo>
                      <a:pt x="18114" y="16684"/>
                      <a:pt x="21921" y="10972"/>
                      <a:pt x="20017" y="7165"/>
                    </a:cubicBezTo>
                    <a:cubicBezTo>
                      <a:pt x="18114" y="2405"/>
                      <a:pt x="9548" y="-1403"/>
                      <a:pt x="6693" y="501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36" name="Forma Livre 35">
                <a:extLst>
                  <a:ext uri="{FF2B5EF4-FFF2-40B4-BE49-F238E27FC236}">
                    <a16:creationId xmlns:a16="http://schemas.microsoft.com/office/drawing/2014/main" id="{5AD0ACBC-98DA-E16A-8A52-D4DFF64E27A4}"/>
                  </a:ext>
                </a:extLst>
              </p:cNvPr>
              <p:cNvSpPr/>
              <p:nvPr/>
            </p:nvSpPr>
            <p:spPr>
              <a:xfrm>
                <a:off x="11524729" y="2384242"/>
                <a:ext cx="20622" cy="16371"/>
              </a:xfrm>
              <a:custGeom>
                <a:avLst/>
                <a:gdLst>
                  <a:gd name="connsiteX0" fmla="*/ 247 w 20622"/>
                  <a:gd name="connsiteY0" fmla="*/ 11099 h 16371"/>
                  <a:gd name="connsiteX1" fmla="*/ 15475 w 20622"/>
                  <a:gd name="connsiteY1" fmla="*/ 15859 h 16371"/>
                  <a:gd name="connsiteX2" fmla="*/ 19281 w 20622"/>
                  <a:gd name="connsiteY2" fmla="*/ 3484 h 16371"/>
                  <a:gd name="connsiteX3" fmla="*/ 4054 w 20622"/>
                  <a:gd name="connsiteY3" fmla="*/ 628 h 16371"/>
                  <a:gd name="connsiteX4" fmla="*/ 247 w 20622"/>
                  <a:gd name="connsiteY4" fmla="*/ 11099 h 16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22" h="16371">
                    <a:moveTo>
                      <a:pt x="247" y="11099"/>
                    </a:moveTo>
                    <a:cubicBezTo>
                      <a:pt x="2151" y="13955"/>
                      <a:pt x="12619" y="17763"/>
                      <a:pt x="15475" y="15859"/>
                    </a:cubicBezTo>
                    <a:cubicBezTo>
                      <a:pt x="20234" y="13003"/>
                      <a:pt x="22136" y="6340"/>
                      <a:pt x="19281" y="3484"/>
                    </a:cubicBezTo>
                    <a:cubicBezTo>
                      <a:pt x="18330" y="1580"/>
                      <a:pt x="5958" y="-1276"/>
                      <a:pt x="4054" y="628"/>
                    </a:cubicBezTo>
                    <a:cubicBezTo>
                      <a:pt x="1200" y="3484"/>
                      <a:pt x="-704" y="6340"/>
                      <a:pt x="247" y="1109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37" name="Forma Livre 36">
                <a:extLst>
                  <a:ext uri="{FF2B5EF4-FFF2-40B4-BE49-F238E27FC236}">
                    <a16:creationId xmlns:a16="http://schemas.microsoft.com/office/drawing/2014/main" id="{60D9532B-7672-E873-FB9E-24FB72513C4E}"/>
                  </a:ext>
                </a:extLst>
              </p:cNvPr>
              <p:cNvSpPr/>
              <p:nvPr/>
            </p:nvSpPr>
            <p:spPr>
              <a:xfrm>
                <a:off x="11415141" y="3735056"/>
                <a:ext cx="20876" cy="16207"/>
              </a:xfrm>
              <a:custGeom>
                <a:avLst/>
                <a:gdLst>
                  <a:gd name="connsiteX0" fmla="*/ 5148 w 20876"/>
                  <a:gd name="connsiteY0" fmla="*/ 1606 h 16207"/>
                  <a:gd name="connsiteX1" fmla="*/ 1342 w 20876"/>
                  <a:gd name="connsiteY1" fmla="*/ 10174 h 16207"/>
                  <a:gd name="connsiteX2" fmla="*/ 13714 w 20876"/>
                  <a:gd name="connsiteY2" fmla="*/ 15886 h 16207"/>
                  <a:gd name="connsiteX3" fmla="*/ 20376 w 20876"/>
                  <a:gd name="connsiteY3" fmla="*/ 4462 h 16207"/>
                  <a:gd name="connsiteX4" fmla="*/ 5148 w 20876"/>
                  <a:gd name="connsiteY4" fmla="*/ 1606 h 1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6" h="16207">
                    <a:moveTo>
                      <a:pt x="5148" y="1606"/>
                    </a:moveTo>
                    <a:cubicBezTo>
                      <a:pt x="390" y="2558"/>
                      <a:pt x="-1514" y="4462"/>
                      <a:pt x="1342" y="10174"/>
                    </a:cubicBezTo>
                    <a:cubicBezTo>
                      <a:pt x="4197" y="15886"/>
                      <a:pt x="8955" y="16838"/>
                      <a:pt x="13714" y="15886"/>
                    </a:cubicBezTo>
                    <a:cubicBezTo>
                      <a:pt x="18472" y="14934"/>
                      <a:pt x="22279" y="8270"/>
                      <a:pt x="20376" y="4462"/>
                    </a:cubicBezTo>
                    <a:cubicBezTo>
                      <a:pt x="18472" y="-297"/>
                      <a:pt x="11810" y="-1249"/>
                      <a:pt x="5148" y="160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38" name="Forma Livre 37">
                <a:extLst>
                  <a:ext uri="{FF2B5EF4-FFF2-40B4-BE49-F238E27FC236}">
                    <a16:creationId xmlns:a16="http://schemas.microsoft.com/office/drawing/2014/main" id="{BC69B6BD-3EFA-5F49-5862-9CFF0DA74F63}"/>
                  </a:ext>
                </a:extLst>
              </p:cNvPr>
              <p:cNvSpPr/>
              <p:nvPr/>
            </p:nvSpPr>
            <p:spPr>
              <a:xfrm>
                <a:off x="11504244" y="4214400"/>
                <a:ext cx="17348" cy="19098"/>
              </a:xfrm>
              <a:custGeom>
                <a:avLst/>
                <a:gdLst>
                  <a:gd name="connsiteX0" fmla="*/ 4553 w 17348"/>
                  <a:gd name="connsiteY0" fmla="*/ 149 h 19098"/>
                  <a:gd name="connsiteX1" fmla="*/ 747 w 17348"/>
                  <a:gd name="connsiteY1" fmla="*/ 11573 h 19098"/>
                  <a:gd name="connsiteX2" fmla="*/ 13119 w 17348"/>
                  <a:gd name="connsiteY2" fmla="*/ 18236 h 19098"/>
                  <a:gd name="connsiteX3" fmla="*/ 15974 w 17348"/>
                  <a:gd name="connsiteY3" fmla="*/ 5861 h 19098"/>
                  <a:gd name="connsiteX4" fmla="*/ 4553 w 17348"/>
                  <a:gd name="connsiteY4" fmla="*/ 149 h 1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48" h="19098">
                    <a:moveTo>
                      <a:pt x="4553" y="149"/>
                    </a:moveTo>
                    <a:cubicBezTo>
                      <a:pt x="747" y="3005"/>
                      <a:pt x="-1157" y="6813"/>
                      <a:pt x="747" y="11573"/>
                    </a:cubicBezTo>
                    <a:cubicBezTo>
                      <a:pt x="2650" y="16333"/>
                      <a:pt x="9312" y="21092"/>
                      <a:pt x="13119" y="18236"/>
                    </a:cubicBezTo>
                    <a:cubicBezTo>
                      <a:pt x="16926" y="15381"/>
                      <a:pt x="18829" y="11573"/>
                      <a:pt x="15974" y="5861"/>
                    </a:cubicBezTo>
                    <a:cubicBezTo>
                      <a:pt x="13119" y="3005"/>
                      <a:pt x="7409" y="-803"/>
                      <a:pt x="4553" y="14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39" name="Forma Livre 38">
                <a:extLst>
                  <a:ext uri="{FF2B5EF4-FFF2-40B4-BE49-F238E27FC236}">
                    <a16:creationId xmlns:a16="http://schemas.microsoft.com/office/drawing/2014/main" id="{E086CFA4-60A5-DA71-F8EC-90E15C4E7A72}"/>
                  </a:ext>
                </a:extLst>
              </p:cNvPr>
              <p:cNvSpPr/>
              <p:nvPr/>
            </p:nvSpPr>
            <p:spPr>
              <a:xfrm>
                <a:off x="11454444" y="3109285"/>
                <a:ext cx="18188" cy="21203"/>
              </a:xfrm>
              <a:custGeom>
                <a:avLst/>
                <a:gdLst>
                  <a:gd name="connsiteX0" fmla="*/ 18189 w 18188"/>
                  <a:gd name="connsiteY0" fmla="*/ 6696 h 21203"/>
                  <a:gd name="connsiteX1" fmla="*/ 5817 w 18188"/>
                  <a:gd name="connsiteY1" fmla="*/ 984 h 21203"/>
                  <a:gd name="connsiteX2" fmla="*/ 107 w 18188"/>
                  <a:gd name="connsiteY2" fmla="*/ 13359 h 21203"/>
                  <a:gd name="connsiteX3" fmla="*/ 5817 w 18188"/>
                  <a:gd name="connsiteY3" fmla="*/ 19071 h 21203"/>
                  <a:gd name="connsiteX4" fmla="*/ 13430 w 18188"/>
                  <a:gd name="connsiteY4" fmla="*/ 18119 h 21203"/>
                  <a:gd name="connsiteX5" fmla="*/ 18189 w 18188"/>
                  <a:gd name="connsiteY5" fmla="*/ 6696 h 2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88" h="21203">
                    <a:moveTo>
                      <a:pt x="18189" y="6696"/>
                    </a:moveTo>
                    <a:cubicBezTo>
                      <a:pt x="17237" y="1936"/>
                      <a:pt x="7720" y="-1872"/>
                      <a:pt x="5817" y="984"/>
                    </a:cubicBezTo>
                    <a:cubicBezTo>
                      <a:pt x="2962" y="4791"/>
                      <a:pt x="1058" y="8599"/>
                      <a:pt x="107" y="13359"/>
                    </a:cubicBezTo>
                    <a:cubicBezTo>
                      <a:pt x="-845" y="16215"/>
                      <a:pt x="4865" y="16215"/>
                      <a:pt x="5817" y="19071"/>
                    </a:cubicBezTo>
                    <a:cubicBezTo>
                      <a:pt x="7720" y="22879"/>
                      <a:pt x="11527" y="20975"/>
                      <a:pt x="13430" y="18119"/>
                    </a:cubicBezTo>
                    <a:cubicBezTo>
                      <a:pt x="15334" y="13359"/>
                      <a:pt x="17237" y="9551"/>
                      <a:pt x="18189" y="669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40" name="Forma Livre 39">
                <a:extLst>
                  <a:ext uri="{FF2B5EF4-FFF2-40B4-BE49-F238E27FC236}">
                    <a16:creationId xmlns:a16="http://schemas.microsoft.com/office/drawing/2014/main" id="{5C959C9E-820F-968C-38F1-17F0B8CCA414}"/>
                  </a:ext>
                </a:extLst>
              </p:cNvPr>
              <p:cNvSpPr/>
              <p:nvPr/>
            </p:nvSpPr>
            <p:spPr>
              <a:xfrm>
                <a:off x="11606672" y="3915817"/>
                <a:ext cx="17469" cy="18052"/>
              </a:xfrm>
              <a:custGeom>
                <a:avLst/>
                <a:gdLst>
                  <a:gd name="connsiteX0" fmla="*/ 17281 w 17469"/>
                  <a:gd name="connsiteY0" fmla="*/ 3622 h 18052"/>
                  <a:gd name="connsiteX1" fmla="*/ 4909 w 17469"/>
                  <a:gd name="connsiteY1" fmla="*/ 766 h 18052"/>
                  <a:gd name="connsiteX2" fmla="*/ 150 w 17469"/>
                  <a:gd name="connsiteY2" fmla="*/ 13142 h 18052"/>
                  <a:gd name="connsiteX3" fmla="*/ 13474 w 17469"/>
                  <a:gd name="connsiteY3" fmla="*/ 17902 h 18052"/>
                  <a:gd name="connsiteX4" fmla="*/ 17281 w 17469"/>
                  <a:gd name="connsiteY4" fmla="*/ 3622 h 18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9" h="18052">
                    <a:moveTo>
                      <a:pt x="17281" y="3622"/>
                    </a:moveTo>
                    <a:cubicBezTo>
                      <a:pt x="13474" y="766"/>
                      <a:pt x="9667" y="-1138"/>
                      <a:pt x="4909" y="766"/>
                    </a:cubicBezTo>
                    <a:cubicBezTo>
                      <a:pt x="3005" y="1718"/>
                      <a:pt x="-802" y="12190"/>
                      <a:pt x="150" y="13142"/>
                    </a:cubicBezTo>
                    <a:cubicBezTo>
                      <a:pt x="1102" y="15046"/>
                      <a:pt x="12522" y="18854"/>
                      <a:pt x="13474" y="17902"/>
                    </a:cubicBezTo>
                    <a:cubicBezTo>
                      <a:pt x="15377" y="16950"/>
                      <a:pt x="18232" y="5526"/>
                      <a:pt x="17281" y="3622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41" name="Forma Livre 40">
                <a:extLst>
                  <a:ext uri="{FF2B5EF4-FFF2-40B4-BE49-F238E27FC236}">
                    <a16:creationId xmlns:a16="http://schemas.microsoft.com/office/drawing/2014/main" id="{F46C181D-AEEB-814F-6E3C-A22280FA081F}"/>
                  </a:ext>
                </a:extLst>
              </p:cNvPr>
              <p:cNvSpPr/>
              <p:nvPr/>
            </p:nvSpPr>
            <p:spPr>
              <a:xfrm>
                <a:off x="11221199" y="4425139"/>
                <a:ext cx="17821" cy="16744"/>
              </a:xfrm>
              <a:custGeom>
                <a:avLst/>
                <a:gdLst>
                  <a:gd name="connsiteX0" fmla="*/ 17315 w 17821"/>
                  <a:gd name="connsiteY0" fmla="*/ 4555 h 16744"/>
                  <a:gd name="connsiteX1" fmla="*/ 5895 w 17821"/>
                  <a:gd name="connsiteY1" fmla="*/ 747 h 16744"/>
                  <a:gd name="connsiteX2" fmla="*/ 185 w 17821"/>
                  <a:gd name="connsiteY2" fmla="*/ 13122 h 16744"/>
                  <a:gd name="connsiteX3" fmla="*/ 11605 w 17821"/>
                  <a:gd name="connsiteY3" fmla="*/ 15978 h 16744"/>
                  <a:gd name="connsiteX4" fmla="*/ 17315 w 17821"/>
                  <a:gd name="connsiteY4" fmla="*/ 4555 h 16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21" h="16744">
                    <a:moveTo>
                      <a:pt x="17315" y="4555"/>
                    </a:moveTo>
                    <a:cubicBezTo>
                      <a:pt x="14460" y="747"/>
                      <a:pt x="10653" y="-1157"/>
                      <a:pt x="5895" y="747"/>
                    </a:cubicBezTo>
                    <a:cubicBezTo>
                      <a:pt x="2088" y="1699"/>
                      <a:pt x="-767" y="9315"/>
                      <a:pt x="185" y="13122"/>
                    </a:cubicBezTo>
                    <a:cubicBezTo>
                      <a:pt x="1136" y="15978"/>
                      <a:pt x="7798" y="17882"/>
                      <a:pt x="11605" y="15978"/>
                    </a:cubicBezTo>
                    <a:cubicBezTo>
                      <a:pt x="15412" y="14074"/>
                      <a:pt x="19219" y="8363"/>
                      <a:pt x="17315" y="455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42" name="Forma Livre 41">
                <a:extLst>
                  <a:ext uri="{FF2B5EF4-FFF2-40B4-BE49-F238E27FC236}">
                    <a16:creationId xmlns:a16="http://schemas.microsoft.com/office/drawing/2014/main" id="{F6A38F4E-A1CD-BA95-814C-324960406C7F}"/>
                  </a:ext>
                </a:extLst>
              </p:cNvPr>
              <p:cNvSpPr/>
              <p:nvPr/>
            </p:nvSpPr>
            <p:spPr>
              <a:xfrm>
                <a:off x="11611754" y="2908410"/>
                <a:ext cx="16956" cy="17324"/>
              </a:xfrm>
              <a:custGeom>
                <a:avLst/>
                <a:gdLst>
                  <a:gd name="connsiteX0" fmla="*/ 6488 w 16956"/>
                  <a:gd name="connsiteY0" fmla="*/ 1946 h 17324"/>
                  <a:gd name="connsiteX1" fmla="*/ 778 w 16956"/>
                  <a:gd name="connsiteY1" fmla="*/ 9562 h 17324"/>
                  <a:gd name="connsiteX2" fmla="*/ 13150 w 16956"/>
                  <a:gd name="connsiteY2" fmla="*/ 17177 h 17324"/>
                  <a:gd name="connsiteX3" fmla="*/ 16005 w 16956"/>
                  <a:gd name="connsiteY3" fmla="*/ 3850 h 17324"/>
                  <a:gd name="connsiteX4" fmla="*/ 6488 w 16956"/>
                  <a:gd name="connsiteY4" fmla="*/ 1946 h 17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6" h="17324">
                    <a:moveTo>
                      <a:pt x="6488" y="1946"/>
                    </a:moveTo>
                    <a:cubicBezTo>
                      <a:pt x="3633" y="3850"/>
                      <a:pt x="-2077" y="2898"/>
                      <a:pt x="778" y="9562"/>
                    </a:cubicBezTo>
                    <a:cubicBezTo>
                      <a:pt x="2682" y="14321"/>
                      <a:pt x="9344" y="18129"/>
                      <a:pt x="13150" y="17177"/>
                    </a:cubicBezTo>
                    <a:cubicBezTo>
                      <a:pt x="16957" y="15273"/>
                      <a:pt x="17909" y="9562"/>
                      <a:pt x="16005" y="3850"/>
                    </a:cubicBezTo>
                    <a:cubicBezTo>
                      <a:pt x="13150" y="-2814"/>
                      <a:pt x="10295" y="994"/>
                      <a:pt x="6488" y="194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43" name="Forma Livre 42">
                <a:extLst>
                  <a:ext uri="{FF2B5EF4-FFF2-40B4-BE49-F238E27FC236}">
                    <a16:creationId xmlns:a16="http://schemas.microsoft.com/office/drawing/2014/main" id="{222260B8-3836-D4C2-0EB8-2B61113F9B49}"/>
                  </a:ext>
                </a:extLst>
              </p:cNvPr>
              <p:cNvSpPr/>
              <p:nvPr/>
            </p:nvSpPr>
            <p:spPr>
              <a:xfrm>
                <a:off x="11436549" y="4153402"/>
                <a:ext cx="17050" cy="16905"/>
              </a:xfrm>
              <a:custGeom>
                <a:avLst/>
                <a:gdLst>
                  <a:gd name="connsiteX0" fmla="*/ 6581 w 17050"/>
                  <a:gd name="connsiteY0" fmla="*/ 2126 h 16905"/>
                  <a:gd name="connsiteX1" fmla="*/ 871 w 17050"/>
                  <a:gd name="connsiteY1" fmla="*/ 9742 h 16905"/>
                  <a:gd name="connsiteX2" fmla="*/ 13243 w 17050"/>
                  <a:gd name="connsiteY2" fmla="*/ 16405 h 16905"/>
                  <a:gd name="connsiteX3" fmla="*/ 16098 w 17050"/>
                  <a:gd name="connsiteY3" fmla="*/ 3078 h 16905"/>
                  <a:gd name="connsiteX4" fmla="*/ 6581 w 17050"/>
                  <a:gd name="connsiteY4" fmla="*/ 2126 h 16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50" h="16905">
                    <a:moveTo>
                      <a:pt x="6581" y="2126"/>
                    </a:moveTo>
                    <a:cubicBezTo>
                      <a:pt x="2774" y="4030"/>
                      <a:pt x="-1984" y="4030"/>
                      <a:pt x="871" y="9742"/>
                    </a:cubicBezTo>
                    <a:cubicBezTo>
                      <a:pt x="3726" y="14501"/>
                      <a:pt x="9436" y="18309"/>
                      <a:pt x="13243" y="16405"/>
                    </a:cubicBezTo>
                    <a:cubicBezTo>
                      <a:pt x="17050" y="14501"/>
                      <a:pt x="18002" y="7838"/>
                      <a:pt x="16098" y="3078"/>
                    </a:cubicBezTo>
                    <a:cubicBezTo>
                      <a:pt x="13243" y="-2634"/>
                      <a:pt x="9436" y="1174"/>
                      <a:pt x="6581" y="212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44" name="Forma Livre 43">
                <a:extLst>
                  <a:ext uri="{FF2B5EF4-FFF2-40B4-BE49-F238E27FC236}">
                    <a16:creationId xmlns:a16="http://schemas.microsoft.com/office/drawing/2014/main" id="{FE2CBB98-B9D9-4227-633E-9299E1AC02EE}"/>
                  </a:ext>
                </a:extLst>
              </p:cNvPr>
              <p:cNvSpPr/>
              <p:nvPr/>
            </p:nvSpPr>
            <p:spPr>
              <a:xfrm>
                <a:off x="11884951" y="4008270"/>
                <a:ext cx="13620" cy="13552"/>
              </a:xfrm>
              <a:custGeom>
                <a:avLst/>
                <a:gdLst>
                  <a:gd name="connsiteX0" fmla="*/ 4526 w 13620"/>
                  <a:gd name="connsiteY0" fmla="*/ 1606 h 13552"/>
                  <a:gd name="connsiteX1" fmla="*/ 720 w 13620"/>
                  <a:gd name="connsiteY1" fmla="*/ 9222 h 13552"/>
                  <a:gd name="connsiteX2" fmla="*/ 10237 w 13620"/>
                  <a:gd name="connsiteY2" fmla="*/ 12078 h 13552"/>
                  <a:gd name="connsiteX3" fmla="*/ 13092 w 13620"/>
                  <a:gd name="connsiteY3" fmla="*/ 4462 h 13552"/>
                  <a:gd name="connsiteX4" fmla="*/ 4526 w 13620"/>
                  <a:gd name="connsiteY4" fmla="*/ 1606 h 1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0" h="13552">
                    <a:moveTo>
                      <a:pt x="4526" y="1606"/>
                    </a:moveTo>
                    <a:cubicBezTo>
                      <a:pt x="-1184" y="3510"/>
                      <a:pt x="-232" y="5414"/>
                      <a:pt x="720" y="9222"/>
                    </a:cubicBezTo>
                    <a:cubicBezTo>
                      <a:pt x="2623" y="14934"/>
                      <a:pt x="5478" y="13982"/>
                      <a:pt x="10237" y="12078"/>
                    </a:cubicBezTo>
                    <a:cubicBezTo>
                      <a:pt x="14043" y="10174"/>
                      <a:pt x="14043" y="8270"/>
                      <a:pt x="13092" y="4462"/>
                    </a:cubicBezTo>
                    <a:cubicBezTo>
                      <a:pt x="11188" y="-298"/>
                      <a:pt x="8333" y="-1249"/>
                      <a:pt x="4526" y="160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45" name="Forma Livre 44">
                <a:extLst>
                  <a:ext uri="{FF2B5EF4-FFF2-40B4-BE49-F238E27FC236}">
                    <a16:creationId xmlns:a16="http://schemas.microsoft.com/office/drawing/2014/main" id="{A0B84C46-AEA4-DC6F-BE4C-EBB6652B5F61}"/>
                  </a:ext>
                </a:extLst>
              </p:cNvPr>
              <p:cNvSpPr/>
              <p:nvPr/>
            </p:nvSpPr>
            <p:spPr>
              <a:xfrm>
                <a:off x="11562654" y="3821488"/>
                <a:ext cx="11810" cy="13745"/>
              </a:xfrm>
              <a:custGeom>
                <a:avLst/>
                <a:gdLst>
                  <a:gd name="connsiteX0" fmla="*/ 11810 w 11810"/>
                  <a:gd name="connsiteY0" fmla="*/ 2755 h 13745"/>
                  <a:gd name="connsiteX1" fmla="*/ 5148 w 11810"/>
                  <a:gd name="connsiteY1" fmla="*/ 851 h 13745"/>
                  <a:gd name="connsiteX2" fmla="*/ 1342 w 11810"/>
                  <a:gd name="connsiteY2" fmla="*/ 9419 h 13745"/>
                  <a:gd name="connsiteX3" fmla="*/ 7052 w 11810"/>
                  <a:gd name="connsiteY3" fmla="*/ 13227 h 13745"/>
                  <a:gd name="connsiteX4" fmla="*/ 11810 w 11810"/>
                  <a:gd name="connsiteY4" fmla="*/ 2755 h 1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" h="13745">
                    <a:moveTo>
                      <a:pt x="11810" y="2755"/>
                    </a:moveTo>
                    <a:cubicBezTo>
                      <a:pt x="9907" y="-1052"/>
                      <a:pt x="8003" y="-100"/>
                      <a:pt x="5148" y="851"/>
                    </a:cubicBezTo>
                    <a:cubicBezTo>
                      <a:pt x="390" y="2755"/>
                      <a:pt x="-1514" y="4659"/>
                      <a:pt x="1342" y="9419"/>
                    </a:cubicBezTo>
                    <a:cubicBezTo>
                      <a:pt x="2293" y="11323"/>
                      <a:pt x="3245" y="15131"/>
                      <a:pt x="7052" y="13227"/>
                    </a:cubicBezTo>
                    <a:cubicBezTo>
                      <a:pt x="10859" y="11323"/>
                      <a:pt x="11810" y="7515"/>
                      <a:pt x="11810" y="275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46" name="Forma Livre 45">
                <a:extLst>
                  <a:ext uri="{FF2B5EF4-FFF2-40B4-BE49-F238E27FC236}">
                    <a16:creationId xmlns:a16="http://schemas.microsoft.com/office/drawing/2014/main" id="{70C57F58-EF37-B2BE-2878-636AF50EF231}"/>
                  </a:ext>
                </a:extLst>
              </p:cNvPr>
              <p:cNvSpPr/>
              <p:nvPr/>
            </p:nvSpPr>
            <p:spPr>
              <a:xfrm>
                <a:off x="11673018" y="3403187"/>
                <a:ext cx="14698" cy="15092"/>
              </a:xfrm>
              <a:custGeom>
                <a:avLst/>
                <a:gdLst>
                  <a:gd name="connsiteX0" fmla="*/ 12795 w 14698"/>
                  <a:gd name="connsiteY0" fmla="*/ 4095 h 15092"/>
                  <a:gd name="connsiteX1" fmla="*/ 7085 w 14698"/>
                  <a:gd name="connsiteY1" fmla="*/ 3143 h 15092"/>
                  <a:gd name="connsiteX2" fmla="*/ 423 w 14698"/>
                  <a:gd name="connsiteY2" fmla="*/ 11711 h 15092"/>
                  <a:gd name="connsiteX3" fmla="*/ 423 w 14698"/>
                  <a:gd name="connsiteY3" fmla="*/ 14566 h 15092"/>
                  <a:gd name="connsiteX4" fmla="*/ 10892 w 14698"/>
                  <a:gd name="connsiteY4" fmla="*/ 11711 h 15092"/>
                  <a:gd name="connsiteX5" fmla="*/ 12795 w 14698"/>
                  <a:gd name="connsiteY5" fmla="*/ 4095 h 15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98" h="15092">
                    <a:moveTo>
                      <a:pt x="12795" y="4095"/>
                    </a:moveTo>
                    <a:cubicBezTo>
                      <a:pt x="10892" y="2191"/>
                      <a:pt x="10892" y="-3521"/>
                      <a:pt x="7085" y="3143"/>
                    </a:cubicBezTo>
                    <a:cubicBezTo>
                      <a:pt x="5182" y="5999"/>
                      <a:pt x="423" y="6951"/>
                      <a:pt x="423" y="11711"/>
                    </a:cubicBezTo>
                    <a:cubicBezTo>
                      <a:pt x="423" y="12663"/>
                      <a:pt x="-529" y="14566"/>
                      <a:pt x="423" y="14566"/>
                    </a:cubicBezTo>
                    <a:cubicBezTo>
                      <a:pt x="4230" y="16470"/>
                      <a:pt x="8037" y="12663"/>
                      <a:pt x="10892" y="11711"/>
                    </a:cubicBezTo>
                    <a:cubicBezTo>
                      <a:pt x="16602" y="9806"/>
                      <a:pt x="14699" y="6951"/>
                      <a:pt x="12795" y="409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47" name="Forma Livre 46">
                <a:extLst>
                  <a:ext uri="{FF2B5EF4-FFF2-40B4-BE49-F238E27FC236}">
                    <a16:creationId xmlns:a16="http://schemas.microsoft.com/office/drawing/2014/main" id="{5ADF1D24-A068-8B6A-476B-9D749D93081F}"/>
                  </a:ext>
                </a:extLst>
              </p:cNvPr>
              <p:cNvSpPr/>
              <p:nvPr/>
            </p:nvSpPr>
            <p:spPr>
              <a:xfrm>
                <a:off x="11366994" y="4505851"/>
                <a:ext cx="12560" cy="14361"/>
              </a:xfrm>
              <a:custGeom>
                <a:avLst/>
                <a:gdLst>
                  <a:gd name="connsiteX0" fmla="*/ 0 w 12560"/>
                  <a:gd name="connsiteY0" fmla="*/ 7616 h 14361"/>
                  <a:gd name="connsiteX1" fmla="*/ 8565 w 12560"/>
                  <a:gd name="connsiteY1" fmla="*/ 14279 h 14361"/>
                  <a:gd name="connsiteX2" fmla="*/ 12372 w 12560"/>
                  <a:gd name="connsiteY2" fmla="*/ 4760 h 14361"/>
                  <a:gd name="connsiteX3" fmla="*/ 3806 w 12560"/>
                  <a:gd name="connsiteY3" fmla="*/ 0 h 14361"/>
                  <a:gd name="connsiteX4" fmla="*/ 0 w 12560"/>
                  <a:gd name="connsiteY4" fmla="*/ 7616 h 14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60" h="14361">
                    <a:moveTo>
                      <a:pt x="0" y="7616"/>
                    </a:moveTo>
                    <a:cubicBezTo>
                      <a:pt x="1904" y="13327"/>
                      <a:pt x="5710" y="13327"/>
                      <a:pt x="8565" y="14279"/>
                    </a:cubicBezTo>
                    <a:cubicBezTo>
                      <a:pt x="10468" y="15232"/>
                      <a:pt x="13323" y="7616"/>
                      <a:pt x="12372" y="4760"/>
                    </a:cubicBezTo>
                    <a:cubicBezTo>
                      <a:pt x="10468" y="952"/>
                      <a:pt x="6662" y="1904"/>
                      <a:pt x="3806" y="0"/>
                    </a:cubicBezTo>
                    <a:cubicBezTo>
                      <a:pt x="2855" y="2856"/>
                      <a:pt x="951" y="5712"/>
                      <a:pt x="0" y="761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48" name="Forma Livre 47">
                <a:extLst>
                  <a:ext uri="{FF2B5EF4-FFF2-40B4-BE49-F238E27FC236}">
                    <a16:creationId xmlns:a16="http://schemas.microsoft.com/office/drawing/2014/main" id="{6DCB8738-A77F-2A34-548B-976F64197C06}"/>
                  </a:ext>
                </a:extLst>
              </p:cNvPr>
              <p:cNvSpPr/>
              <p:nvPr/>
            </p:nvSpPr>
            <p:spPr>
              <a:xfrm>
                <a:off x="11314045" y="4370418"/>
                <a:ext cx="11596" cy="13185"/>
              </a:xfrm>
              <a:custGeom>
                <a:avLst/>
                <a:gdLst>
                  <a:gd name="connsiteX0" fmla="*/ 5364 w 11596"/>
                  <a:gd name="connsiteY0" fmla="*/ 253 h 13185"/>
                  <a:gd name="connsiteX1" fmla="*/ 606 w 11596"/>
                  <a:gd name="connsiteY1" fmla="*/ 11677 h 13185"/>
                  <a:gd name="connsiteX2" fmla="*/ 7268 w 11596"/>
                  <a:gd name="connsiteY2" fmla="*/ 11677 h 13185"/>
                  <a:gd name="connsiteX3" fmla="*/ 10123 w 11596"/>
                  <a:gd name="connsiteY3" fmla="*/ 3109 h 13185"/>
                  <a:gd name="connsiteX4" fmla="*/ 5364 w 11596"/>
                  <a:gd name="connsiteY4" fmla="*/ 253 h 1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96" h="13185">
                    <a:moveTo>
                      <a:pt x="5364" y="253"/>
                    </a:moveTo>
                    <a:cubicBezTo>
                      <a:pt x="1557" y="2157"/>
                      <a:pt x="-1298" y="8821"/>
                      <a:pt x="606" y="11677"/>
                    </a:cubicBezTo>
                    <a:cubicBezTo>
                      <a:pt x="2509" y="14533"/>
                      <a:pt x="5364" y="12629"/>
                      <a:pt x="7268" y="11677"/>
                    </a:cubicBezTo>
                    <a:cubicBezTo>
                      <a:pt x="12978" y="9773"/>
                      <a:pt x="12026" y="6917"/>
                      <a:pt x="10123" y="3109"/>
                    </a:cubicBezTo>
                    <a:cubicBezTo>
                      <a:pt x="10123" y="1205"/>
                      <a:pt x="9171" y="-699"/>
                      <a:pt x="5364" y="253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49" name="Forma Livre 48">
                <a:extLst>
                  <a:ext uri="{FF2B5EF4-FFF2-40B4-BE49-F238E27FC236}">
                    <a16:creationId xmlns:a16="http://schemas.microsoft.com/office/drawing/2014/main" id="{E81FB390-D9E6-301A-CB70-0A667E69846A}"/>
                  </a:ext>
                </a:extLst>
              </p:cNvPr>
              <p:cNvSpPr/>
              <p:nvPr/>
            </p:nvSpPr>
            <p:spPr>
              <a:xfrm>
                <a:off x="11492954" y="3425799"/>
                <a:ext cx="14016" cy="11740"/>
              </a:xfrm>
              <a:custGeom>
                <a:avLst/>
                <a:gdLst>
                  <a:gd name="connsiteX0" fmla="*/ 4423 w 14016"/>
                  <a:gd name="connsiteY0" fmla="*/ 1474 h 11740"/>
                  <a:gd name="connsiteX1" fmla="*/ 616 w 14016"/>
                  <a:gd name="connsiteY1" fmla="*/ 7186 h 11740"/>
                  <a:gd name="connsiteX2" fmla="*/ 12037 w 14016"/>
                  <a:gd name="connsiteY2" fmla="*/ 10994 h 11740"/>
                  <a:gd name="connsiteX3" fmla="*/ 12988 w 14016"/>
                  <a:gd name="connsiteY3" fmla="*/ 4330 h 11740"/>
                  <a:gd name="connsiteX4" fmla="*/ 4423 w 14016"/>
                  <a:gd name="connsiteY4" fmla="*/ 1474 h 1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16" h="11740">
                    <a:moveTo>
                      <a:pt x="4423" y="1474"/>
                    </a:moveTo>
                    <a:cubicBezTo>
                      <a:pt x="1568" y="2426"/>
                      <a:pt x="-1287" y="3378"/>
                      <a:pt x="616" y="7186"/>
                    </a:cubicBezTo>
                    <a:cubicBezTo>
                      <a:pt x="3471" y="10994"/>
                      <a:pt x="7278" y="12898"/>
                      <a:pt x="12037" y="10994"/>
                    </a:cubicBezTo>
                    <a:cubicBezTo>
                      <a:pt x="15843" y="10042"/>
                      <a:pt x="12988" y="7186"/>
                      <a:pt x="12988" y="4330"/>
                    </a:cubicBezTo>
                    <a:cubicBezTo>
                      <a:pt x="12037" y="-1382"/>
                      <a:pt x="9182" y="-430"/>
                      <a:pt x="4423" y="1474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50" name="Forma Livre 49">
                <a:extLst>
                  <a:ext uri="{FF2B5EF4-FFF2-40B4-BE49-F238E27FC236}">
                    <a16:creationId xmlns:a16="http://schemas.microsoft.com/office/drawing/2014/main" id="{822CD734-0E35-729A-F17D-020BD7D3EDE5}"/>
                  </a:ext>
                </a:extLst>
              </p:cNvPr>
              <p:cNvSpPr/>
              <p:nvPr/>
            </p:nvSpPr>
            <p:spPr>
              <a:xfrm>
                <a:off x="11696618" y="2974005"/>
                <a:ext cx="13411" cy="9776"/>
              </a:xfrm>
              <a:custGeom>
                <a:avLst/>
                <a:gdLst>
                  <a:gd name="connsiteX0" fmla="*/ 4423 w 13411"/>
                  <a:gd name="connsiteY0" fmla="*/ 1084 h 9776"/>
                  <a:gd name="connsiteX1" fmla="*/ 616 w 13411"/>
                  <a:gd name="connsiteY1" fmla="*/ 6796 h 9776"/>
                  <a:gd name="connsiteX2" fmla="*/ 12988 w 13411"/>
                  <a:gd name="connsiteY2" fmla="*/ 9652 h 9776"/>
                  <a:gd name="connsiteX3" fmla="*/ 12988 w 13411"/>
                  <a:gd name="connsiteY3" fmla="*/ 3940 h 9776"/>
                  <a:gd name="connsiteX4" fmla="*/ 4423 w 13411"/>
                  <a:gd name="connsiteY4" fmla="*/ 1084 h 9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11" h="9776">
                    <a:moveTo>
                      <a:pt x="4423" y="1084"/>
                    </a:moveTo>
                    <a:cubicBezTo>
                      <a:pt x="1568" y="2988"/>
                      <a:pt x="-1287" y="3940"/>
                      <a:pt x="616" y="6796"/>
                    </a:cubicBezTo>
                    <a:cubicBezTo>
                      <a:pt x="3471" y="13460"/>
                      <a:pt x="9181" y="5844"/>
                      <a:pt x="12988" y="9652"/>
                    </a:cubicBezTo>
                    <a:cubicBezTo>
                      <a:pt x="13940" y="10604"/>
                      <a:pt x="12988" y="5844"/>
                      <a:pt x="12988" y="3940"/>
                    </a:cubicBezTo>
                    <a:cubicBezTo>
                      <a:pt x="11085" y="-1772"/>
                      <a:pt x="7278" y="132"/>
                      <a:pt x="4423" y="1084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51" name="Forma Livre 50">
                <a:extLst>
                  <a:ext uri="{FF2B5EF4-FFF2-40B4-BE49-F238E27FC236}">
                    <a16:creationId xmlns:a16="http://schemas.microsoft.com/office/drawing/2014/main" id="{793DE78F-9B12-2944-49B4-1C8D6BFF58FD}"/>
                  </a:ext>
                </a:extLst>
              </p:cNvPr>
              <p:cNvSpPr/>
              <p:nvPr/>
            </p:nvSpPr>
            <p:spPr>
              <a:xfrm>
                <a:off x="11491767" y="3186069"/>
                <a:ext cx="12271" cy="11341"/>
              </a:xfrm>
              <a:custGeom>
                <a:avLst/>
                <a:gdLst>
                  <a:gd name="connsiteX0" fmla="*/ 2754 w 12271"/>
                  <a:gd name="connsiteY0" fmla="*/ 357 h 11341"/>
                  <a:gd name="connsiteX1" fmla="*/ 851 w 12271"/>
                  <a:gd name="connsiteY1" fmla="*/ 6069 h 11341"/>
                  <a:gd name="connsiteX2" fmla="*/ 7513 w 12271"/>
                  <a:gd name="connsiteY2" fmla="*/ 10829 h 11341"/>
                  <a:gd name="connsiteX3" fmla="*/ 12271 w 12271"/>
                  <a:gd name="connsiteY3" fmla="*/ 3213 h 11341"/>
                  <a:gd name="connsiteX4" fmla="*/ 2754 w 12271"/>
                  <a:gd name="connsiteY4" fmla="*/ 357 h 1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1" h="11341">
                    <a:moveTo>
                      <a:pt x="2754" y="357"/>
                    </a:moveTo>
                    <a:cubicBezTo>
                      <a:pt x="-1052" y="1309"/>
                      <a:pt x="-101" y="4165"/>
                      <a:pt x="851" y="6069"/>
                    </a:cubicBezTo>
                    <a:cubicBezTo>
                      <a:pt x="1803" y="8925"/>
                      <a:pt x="1803" y="12732"/>
                      <a:pt x="7513" y="10829"/>
                    </a:cubicBezTo>
                    <a:cubicBezTo>
                      <a:pt x="11320" y="9877"/>
                      <a:pt x="12271" y="5117"/>
                      <a:pt x="12271" y="3213"/>
                    </a:cubicBezTo>
                    <a:cubicBezTo>
                      <a:pt x="10368" y="357"/>
                      <a:pt x="6561" y="-595"/>
                      <a:pt x="2754" y="357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52" name="Forma Livre 51">
                <a:extLst>
                  <a:ext uri="{FF2B5EF4-FFF2-40B4-BE49-F238E27FC236}">
                    <a16:creationId xmlns:a16="http://schemas.microsoft.com/office/drawing/2014/main" id="{31E5F62A-4CD6-1C54-6CCB-3E4D4AFD94DD}"/>
                  </a:ext>
                </a:extLst>
              </p:cNvPr>
              <p:cNvSpPr/>
              <p:nvPr/>
            </p:nvSpPr>
            <p:spPr>
              <a:xfrm>
                <a:off x="11487860" y="4095553"/>
                <a:ext cx="9517" cy="13327"/>
              </a:xfrm>
              <a:custGeom>
                <a:avLst/>
                <a:gdLst>
                  <a:gd name="connsiteX0" fmla="*/ 5710 w 9517"/>
                  <a:gd name="connsiteY0" fmla="*/ 0 h 13327"/>
                  <a:gd name="connsiteX1" fmla="*/ 0 w 9517"/>
                  <a:gd name="connsiteY1" fmla="*/ 10472 h 13327"/>
                  <a:gd name="connsiteX2" fmla="*/ 3806 w 9517"/>
                  <a:gd name="connsiteY2" fmla="*/ 13327 h 13327"/>
                  <a:gd name="connsiteX3" fmla="*/ 9517 w 9517"/>
                  <a:gd name="connsiteY3" fmla="*/ 2856 h 13327"/>
                  <a:gd name="connsiteX4" fmla="*/ 5710 w 9517"/>
                  <a:gd name="connsiteY4" fmla="*/ 0 h 1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7" h="13327">
                    <a:moveTo>
                      <a:pt x="5710" y="0"/>
                    </a:moveTo>
                    <a:cubicBezTo>
                      <a:pt x="951" y="1904"/>
                      <a:pt x="0" y="5712"/>
                      <a:pt x="0" y="10472"/>
                    </a:cubicBezTo>
                    <a:cubicBezTo>
                      <a:pt x="0" y="12375"/>
                      <a:pt x="2855" y="13327"/>
                      <a:pt x="3806" y="13327"/>
                    </a:cubicBezTo>
                    <a:cubicBezTo>
                      <a:pt x="8565" y="11424"/>
                      <a:pt x="9517" y="7616"/>
                      <a:pt x="9517" y="2856"/>
                    </a:cubicBezTo>
                    <a:cubicBezTo>
                      <a:pt x="9517" y="0"/>
                      <a:pt x="7613" y="0"/>
                      <a:pt x="5710" y="0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53" name="Forma Livre 52">
                <a:extLst>
                  <a:ext uri="{FF2B5EF4-FFF2-40B4-BE49-F238E27FC236}">
                    <a16:creationId xmlns:a16="http://schemas.microsoft.com/office/drawing/2014/main" id="{BF8FA341-4DCD-6289-EC97-A2ED671C1E7C}"/>
                  </a:ext>
                </a:extLst>
              </p:cNvPr>
              <p:cNvSpPr/>
              <p:nvPr/>
            </p:nvSpPr>
            <p:spPr>
              <a:xfrm>
                <a:off x="11274864" y="4230916"/>
                <a:ext cx="12023" cy="11488"/>
              </a:xfrm>
              <a:custGeom>
                <a:avLst/>
                <a:gdLst>
                  <a:gd name="connsiteX0" fmla="*/ 766 w 12023"/>
                  <a:gd name="connsiteY0" fmla="*/ 7433 h 11488"/>
                  <a:gd name="connsiteX1" fmla="*/ 9331 w 12023"/>
                  <a:gd name="connsiteY1" fmla="*/ 11240 h 11488"/>
                  <a:gd name="connsiteX2" fmla="*/ 11235 w 12023"/>
                  <a:gd name="connsiteY2" fmla="*/ 2673 h 11488"/>
                  <a:gd name="connsiteX3" fmla="*/ 3622 w 12023"/>
                  <a:gd name="connsiteY3" fmla="*/ 1721 h 11488"/>
                  <a:gd name="connsiteX4" fmla="*/ 766 w 12023"/>
                  <a:gd name="connsiteY4" fmla="*/ 7433 h 11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23" h="11488">
                    <a:moveTo>
                      <a:pt x="766" y="7433"/>
                    </a:moveTo>
                    <a:cubicBezTo>
                      <a:pt x="2669" y="10288"/>
                      <a:pt x="6477" y="12193"/>
                      <a:pt x="9331" y="11240"/>
                    </a:cubicBezTo>
                    <a:cubicBezTo>
                      <a:pt x="11235" y="10288"/>
                      <a:pt x="13139" y="6481"/>
                      <a:pt x="11235" y="2673"/>
                    </a:cubicBezTo>
                    <a:cubicBezTo>
                      <a:pt x="9331" y="-2087"/>
                      <a:pt x="5524" y="769"/>
                      <a:pt x="3622" y="1721"/>
                    </a:cubicBezTo>
                    <a:cubicBezTo>
                      <a:pt x="766" y="1721"/>
                      <a:pt x="-1137" y="3625"/>
                      <a:pt x="766" y="7433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54" name="Forma Livre 53">
                <a:extLst>
                  <a:ext uri="{FF2B5EF4-FFF2-40B4-BE49-F238E27FC236}">
                    <a16:creationId xmlns:a16="http://schemas.microsoft.com/office/drawing/2014/main" id="{256C7B2A-44CC-30E1-C1F6-98F276679A66}"/>
                  </a:ext>
                </a:extLst>
              </p:cNvPr>
              <p:cNvSpPr/>
              <p:nvPr/>
            </p:nvSpPr>
            <p:spPr>
              <a:xfrm>
                <a:off x="11406409" y="2847182"/>
                <a:ext cx="11398" cy="9507"/>
              </a:xfrm>
              <a:custGeom>
                <a:avLst/>
                <a:gdLst>
                  <a:gd name="connsiteX0" fmla="*/ 1508 w 11398"/>
                  <a:gd name="connsiteY0" fmla="*/ 3199 h 9507"/>
                  <a:gd name="connsiteX1" fmla="*/ 9121 w 11398"/>
                  <a:gd name="connsiteY1" fmla="*/ 8911 h 9507"/>
                  <a:gd name="connsiteX2" fmla="*/ 11025 w 11398"/>
                  <a:gd name="connsiteY2" fmla="*/ 4151 h 9507"/>
                  <a:gd name="connsiteX3" fmla="*/ 1508 w 11398"/>
                  <a:gd name="connsiteY3" fmla="*/ 343 h 9507"/>
                  <a:gd name="connsiteX4" fmla="*/ 1508 w 11398"/>
                  <a:gd name="connsiteY4" fmla="*/ 3199 h 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98" h="9507">
                    <a:moveTo>
                      <a:pt x="1508" y="3199"/>
                    </a:moveTo>
                    <a:cubicBezTo>
                      <a:pt x="3411" y="7959"/>
                      <a:pt x="4363" y="10815"/>
                      <a:pt x="9121" y="8911"/>
                    </a:cubicBezTo>
                    <a:cubicBezTo>
                      <a:pt x="11025" y="7959"/>
                      <a:pt x="11976" y="6055"/>
                      <a:pt x="11025" y="4151"/>
                    </a:cubicBezTo>
                    <a:cubicBezTo>
                      <a:pt x="9121" y="343"/>
                      <a:pt x="5315" y="-609"/>
                      <a:pt x="1508" y="343"/>
                    </a:cubicBezTo>
                    <a:cubicBezTo>
                      <a:pt x="-1347" y="343"/>
                      <a:pt x="556" y="3199"/>
                      <a:pt x="1508" y="319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55" name="Forma Livre 54">
                <a:extLst>
                  <a:ext uri="{FF2B5EF4-FFF2-40B4-BE49-F238E27FC236}">
                    <a16:creationId xmlns:a16="http://schemas.microsoft.com/office/drawing/2014/main" id="{C8B748C8-85C0-844D-F9F8-E38ECC6CCD9E}"/>
                  </a:ext>
                </a:extLst>
              </p:cNvPr>
              <p:cNvSpPr/>
              <p:nvPr/>
            </p:nvSpPr>
            <p:spPr>
              <a:xfrm>
                <a:off x="11440586" y="3871094"/>
                <a:ext cx="10530" cy="10166"/>
              </a:xfrm>
              <a:custGeom>
                <a:avLst/>
                <a:gdLst>
                  <a:gd name="connsiteX0" fmla="*/ 8254 w 10530"/>
                  <a:gd name="connsiteY0" fmla="*/ 9315 h 10166"/>
                  <a:gd name="connsiteX1" fmla="*/ 10157 w 10530"/>
                  <a:gd name="connsiteY1" fmla="*/ 4555 h 10166"/>
                  <a:gd name="connsiteX2" fmla="*/ 640 w 10530"/>
                  <a:gd name="connsiteY2" fmla="*/ 747 h 10166"/>
                  <a:gd name="connsiteX3" fmla="*/ 2544 w 10530"/>
                  <a:gd name="connsiteY3" fmla="*/ 7411 h 10166"/>
                  <a:gd name="connsiteX4" fmla="*/ 8254 w 10530"/>
                  <a:gd name="connsiteY4" fmla="*/ 9315 h 10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30" h="10166">
                    <a:moveTo>
                      <a:pt x="8254" y="9315"/>
                    </a:moveTo>
                    <a:cubicBezTo>
                      <a:pt x="10157" y="8363"/>
                      <a:pt x="11109" y="6459"/>
                      <a:pt x="10157" y="4555"/>
                    </a:cubicBezTo>
                    <a:cubicBezTo>
                      <a:pt x="8254" y="747"/>
                      <a:pt x="4447" y="-1157"/>
                      <a:pt x="640" y="747"/>
                    </a:cubicBezTo>
                    <a:cubicBezTo>
                      <a:pt x="-1263" y="1699"/>
                      <a:pt x="1592" y="5507"/>
                      <a:pt x="2544" y="7411"/>
                    </a:cubicBezTo>
                    <a:cubicBezTo>
                      <a:pt x="3495" y="11219"/>
                      <a:pt x="6350" y="10267"/>
                      <a:pt x="8254" y="931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56" name="Forma Livre 55">
                <a:extLst>
                  <a:ext uri="{FF2B5EF4-FFF2-40B4-BE49-F238E27FC236}">
                    <a16:creationId xmlns:a16="http://schemas.microsoft.com/office/drawing/2014/main" id="{EC923513-579F-2A5E-42DA-5B130291E3A7}"/>
                  </a:ext>
                </a:extLst>
              </p:cNvPr>
              <p:cNvSpPr/>
              <p:nvPr/>
            </p:nvSpPr>
            <p:spPr>
              <a:xfrm>
                <a:off x="11228045" y="4515123"/>
                <a:ext cx="12372" cy="6725"/>
              </a:xfrm>
              <a:custGeom>
                <a:avLst/>
                <a:gdLst>
                  <a:gd name="connsiteX0" fmla="*/ 2856 w 12372"/>
                  <a:gd name="connsiteY0" fmla="*/ 248 h 6725"/>
                  <a:gd name="connsiteX1" fmla="*/ 0 w 12372"/>
                  <a:gd name="connsiteY1" fmla="*/ 3103 h 6725"/>
                  <a:gd name="connsiteX2" fmla="*/ 9517 w 12372"/>
                  <a:gd name="connsiteY2" fmla="*/ 5960 h 6725"/>
                  <a:gd name="connsiteX3" fmla="*/ 12373 w 12372"/>
                  <a:gd name="connsiteY3" fmla="*/ 4055 h 6725"/>
                  <a:gd name="connsiteX4" fmla="*/ 2856 w 12372"/>
                  <a:gd name="connsiteY4" fmla="*/ 248 h 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72" h="6725">
                    <a:moveTo>
                      <a:pt x="2856" y="248"/>
                    </a:moveTo>
                    <a:cubicBezTo>
                      <a:pt x="1904" y="1200"/>
                      <a:pt x="0" y="3103"/>
                      <a:pt x="0" y="3103"/>
                    </a:cubicBezTo>
                    <a:cubicBezTo>
                      <a:pt x="2856" y="5960"/>
                      <a:pt x="5711" y="7863"/>
                      <a:pt x="9517" y="5960"/>
                    </a:cubicBezTo>
                    <a:cubicBezTo>
                      <a:pt x="10469" y="5960"/>
                      <a:pt x="12373" y="4055"/>
                      <a:pt x="12373" y="4055"/>
                    </a:cubicBezTo>
                    <a:cubicBezTo>
                      <a:pt x="10469" y="1200"/>
                      <a:pt x="7614" y="-704"/>
                      <a:pt x="2856" y="248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57" name="Forma Livre 56">
                <a:extLst>
                  <a:ext uri="{FF2B5EF4-FFF2-40B4-BE49-F238E27FC236}">
                    <a16:creationId xmlns:a16="http://schemas.microsoft.com/office/drawing/2014/main" id="{9F71026A-ABED-972C-3932-6B51843BE18F}"/>
                  </a:ext>
                </a:extLst>
              </p:cNvPr>
              <p:cNvSpPr/>
              <p:nvPr/>
            </p:nvSpPr>
            <p:spPr>
              <a:xfrm>
                <a:off x="11444081" y="4371624"/>
                <a:ext cx="8565" cy="6281"/>
              </a:xfrm>
              <a:custGeom>
                <a:avLst/>
                <a:gdLst>
                  <a:gd name="connsiteX0" fmla="*/ 952 w 8565"/>
                  <a:gd name="connsiteY0" fmla="*/ 3808 h 6281"/>
                  <a:gd name="connsiteX1" fmla="*/ 6662 w 8565"/>
                  <a:gd name="connsiteY1" fmla="*/ 5712 h 6281"/>
                  <a:gd name="connsiteX2" fmla="*/ 8566 w 8565"/>
                  <a:gd name="connsiteY2" fmla="*/ 2856 h 6281"/>
                  <a:gd name="connsiteX3" fmla="*/ 0 w 8565"/>
                  <a:gd name="connsiteY3" fmla="*/ 0 h 6281"/>
                  <a:gd name="connsiteX4" fmla="*/ 952 w 8565"/>
                  <a:gd name="connsiteY4" fmla="*/ 3808 h 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5" h="6281">
                    <a:moveTo>
                      <a:pt x="952" y="3808"/>
                    </a:moveTo>
                    <a:cubicBezTo>
                      <a:pt x="1904" y="6664"/>
                      <a:pt x="4759" y="6664"/>
                      <a:pt x="6662" y="5712"/>
                    </a:cubicBezTo>
                    <a:cubicBezTo>
                      <a:pt x="7613" y="4760"/>
                      <a:pt x="8566" y="3808"/>
                      <a:pt x="8566" y="2856"/>
                    </a:cubicBezTo>
                    <a:cubicBezTo>
                      <a:pt x="5711" y="1904"/>
                      <a:pt x="2855" y="952"/>
                      <a:pt x="0" y="0"/>
                    </a:cubicBezTo>
                    <a:cubicBezTo>
                      <a:pt x="952" y="952"/>
                      <a:pt x="952" y="2856"/>
                      <a:pt x="952" y="3808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58" name="Forma Livre 57">
                <a:extLst>
                  <a:ext uri="{FF2B5EF4-FFF2-40B4-BE49-F238E27FC236}">
                    <a16:creationId xmlns:a16="http://schemas.microsoft.com/office/drawing/2014/main" id="{EAF45EB4-451B-6136-15DB-48E10417336B}"/>
                  </a:ext>
                </a:extLst>
              </p:cNvPr>
              <p:cNvSpPr/>
              <p:nvPr/>
            </p:nvSpPr>
            <p:spPr>
              <a:xfrm>
                <a:off x="11853313" y="3967038"/>
                <a:ext cx="7613" cy="4283"/>
              </a:xfrm>
              <a:custGeom>
                <a:avLst/>
                <a:gdLst>
                  <a:gd name="connsiteX0" fmla="*/ 5711 w 7613"/>
                  <a:gd name="connsiteY0" fmla="*/ 2856 h 4283"/>
                  <a:gd name="connsiteX1" fmla="*/ 7613 w 7613"/>
                  <a:gd name="connsiteY1" fmla="*/ 0 h 4283"/>
                  <a:gd name="connsiteX2" fmla="*/ 1904 w 7613"/>
                  <a:gd name="connsiteY2" fmla="*/ 0 h 4283"/>
                  <a:gd name="connsiteX3" fmla="*/ 0 w 7613"/>
                  <a:gd name="connsiteY3" fmla="*/ 2856 h 4283"/>
                  <a:gd name="connsiteX4" fmla="*/ 5711 w 7613"/>
                  <a:gd name="connsiteY4" fmla="*/ 2856 h 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3" h="4283">
                    <a:moveTo>
                      <a:pt x="5711" y="2856"/>
                    </a:moveTo>
                    <a:cubicBezTo>
                      <a:pt x="6662" y="1904"/>
                      <a:pt x="6662" y="952"/>
                      <a:pt x="7613" y="0"/>
                    </a:cubicBezTo>
                    <a:cubicBezTo>
                      <a:pt x="5711" y="0"/>
                      <a:pt x="3807" y="0"/>
                      <a:pt x="1904" y="0"/>
                    </a:cubicBezTo>
                    <a:cubicBezTo>
                      <a:pt x="952" y="0"/>
                      <a:pt x="952" y="1904"/>
                      <a:pt x="0" y="2856"/>
                    </a:cubicBezTo>
                    <a:cubicBezTo>
                      <a:pt x="1904" y="4760"/>
                      <a:pt x="3807" y="4760"/>
                      <a:pt x="5711" y="285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59" name="Forma Livre 58">
                <a:extLst>
                  <a:ext uri="{FF2B5EF4-FFF2-40B4-BE49-F238E27FC236}">
                    <a16:creationId xmlns:a16="http://schemas.microsoft.com/office/drawing/2014/main" id="{E5BD741B-4783-D94A-C56A-186FC311DB56}"/>
                  </a:ext>
                </a:extLst>
              </p:cNvPr>
              <p:cNvSpPr/>
              <p:nvPr/>
            </p:nvSpPr>
            <p:spPr>
              <a:xfrm>
                <a:off x="11228997" y="4484760"/>
                <a:ext cx="7613" cy="3955"/>
              </a:xfrm>
              <a:custGeom>
                <a:avLst/>
                <a:gdLst>
                  <a:gd name="connsiteX0" fmla="*/ 1904 w 7613"/>
                  <a:gd name="connsiteY0" fmla="*/ 1099 h 3955"/>
                  <a:gd name="connsiteX1" fmla="*/ 0 w 7613"/>
                  <a:gd name="connsiteY1" fmla="*/ 3955 h 3955"/>
                  <a:gd name="connsiteX2" fmla="*/ 5710 w 7613"/>
                  <a:gd name="connsiteY2" fmla="*/ 3955 h 3955"/>
                  <a:gd name="connsiteX3" fmla="*/ 7613 w 7613"/>
                  <a:gd name="connsiteY3" fmla="*/ 1099 h 3955"/>
                  <a:gd name="connsiteX4" fmla="*/ 1904 w 7613"/>
                  <a:gd name="connsiteY4" fmla="*/ 1099 h 3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3" h="3955">
                    <a:moveTo>
                      <a:pt x="1904" y="1099"/>
                    </a:moveTo>
                    <a:cubicBezTo>
                      <a:pt x="951" y="2051"/>
                      <a:pt x="951" y="3003"/>
                      <a:pt x="0" y="3955"/>
                    </a:cubicBezTo>
                    <a:cubicBezTo>
                      <a:pt x="1904" y="3955"/>
                      <a:pt x="3806" y="3955"/>
                      <a:pt x="5710" y="3955"/>
                    </a:cubicBezTo>
                    <a:cubicBezTo>
                      <a:pt x="6662" y="3955"/>
                      <a:pt x="6662" y="2051"/>
                      <a:pt x="7613" y="1099"/>
                    </a:cubicBezTo>
                    <a:cubicBezTo>
                      <a:pt x="5710" y="147"/>
                      <a:pt x="3806" y="-805"/>
                      <a:pt x="1904" y="109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60" name="Forma Livre 59">
                <a:extLst>
                  <a:ext uri="{FF2B5EF4-FFF2-40B4-BE49-F238E27FC236}">
                    <a16:creationId xmlns:a16="http://schemas.microsoft.com/office/drawing/2014/main" id="{11C80B6D-8DCF-BEFC-82F0-AED638B79A6A}"/>
                  </a:ext>
                </a:extLst>
              </p:cNvPr>
              <p:cNvSpPr/>
              <p:nvPr/>
            </p:nvSpPr>
            <p:spPr>
              <a:xfrm>
                <a:off x="11563996" y="3624330"/>
                <a:ext cx="3806" cy="2855"/>
              </a:xfrm>
              <a:custGeom>
                <a:avLst/>
                <a:gdLst>
                  <a:gd name="connsiteX0" fmla="*/ 1903 w 3806"/>
                  <a:gd name="connsiteY0" fmla="*/ 0 h 2855"/>
                  <a:gd name="connsiteX1" fmla="*/ 0 w 3806"/>
                  <a:gd name="connsiteY1" fmla="*/ 1904 h 2855"/>
                  <a:gd name="connsiteX2" fmla="*/ 1903 w 3806"/>
                  <a:gd name="connsiteY2" fmla="*/ 2856 h 2855"/>
                  <a:gd name="connsiteX3" fmla="*/ 3806 w 3806"/>
                  <a:gd name="connsiteY3" fmla="*/ 952 h 2855"/>
                  <a:gd name="connsiteX4" fmla="*/ 1903 w 3806"/>
                  <a:gd name="connsiteY4" fmla="*/ 0 h 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6" h="2855">
                    <a:moveTo>
                      <a:pt x="1903" y="0"/>
                    </a:moveTo>
                    <a:cubicBezTo>
                      <a:pt x="951" y="952"/>
                      <a:pt x="951" y="1904"/>
                      <a:pt x="0" y="1904"/>
                    </a:cubicBezTo>
                    <a:cubicBezTo>
                      <a:pt x="951" y="1904"/>
                      <a:pt x="1903" y="2856"/>
                      <a:pt x="1903" y="2856"/>
                    </a:cubicBezTo>
                    <a:cubicBezTo>
                      <a:pt x="2855" y="1904"/>
                      <a:pt x="2855" y="952"/>
                      <a:pt x="3806" y="952"/>
                    </a:cubicBezTo>
                    <a:cubicBezTo>
                      <a:pt x="3806" y="952"/>
                      <a:pt x="2855" y="952"/>
                      <a:pt x="1903" y="0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  <p:sp>
            <p:nvSpPr>
              <p:cNvPr id="61" name="Forma Livre 60">
                <a:extLst>
                  <a:ext uri="{FF2B5EF4-FFF2-40B4-BE49-F238E27FC236}">
                    <a16:creationId xmlns:a16="http://schemas.microsoft.com/office/drawing/2014/main" id="{E56F1220-E41B-D3DE-9615-923C20146445}"/>
                  </a:ext>
                </a:extLst>
              </p:cNvPr>
              <p:cNvSpPr/>
              <p:nvPr/>
            </p:nvSpPr>
            <p:spPr>
              <a:xfrm>
                <a:off x="11236611" y="4504899"/>
                <a:ext cx="3807" cy="2855"/>
              </a:xfrm>
              <a:custGeom>
                <a:avLst/>
                <a:gdLst>
                  <a:gd name="connsiteX0" fmla="*/ 1904 w 3807"/>
                  <a:gd name="connsiteY0" fmla="*/ 0 h 2855"/>
                  <a:gd name="connsiteX1" fmla="*/ 0 w 3807"/>
                  <a:gd name="connsiteY1" fmla="*/ 1904 h 2855"/>
                  <a:gd name="connsiteX2" fmla="*/ 1904 w 3807"/>
                  <a:gd name="connsiteY2" fmla="*/ 2856 h 2855"/>
                  <a:gd name="connsiteX3" fmla="*/ 3807 w 3807"/>
                  <a:gd name="connsiteY3" fmla="*/ 952 h 2855"/>
                  <a:gd name="connsiteX4" fmla="*/ 1904 w 3807"/>
                  <a:gd name="connsiteY4" fmla="*/ 0 h 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" h="2855">
                    <a:moveTo>
                      <a:pt x="1904" y="0"/>
                    </a:moveTo>
                    <a:cubicBezTo>
                      <a:pt x="951" y="952"/>
                      <a:pt x="951" y="1904"/>
                      <a:pt x="0" y="1904"/>
                    </a:cubicBezTo>
                    <a:cubicBezTo>
                      <a:pt x="951" y="1904"/>
                      <a:pt x="1904" y="2856"/>
                      <a:pt x="1904" y="2856"/>
                    </a:cubicBezTo>
                    <a:cubicBezTo>
                      <a:pt x="2855" y="1904"/>
                      <a:pt x="2855" y="952"/>
                      <a:pt x="3807" y="952"/>
                    </a:cubicBezTo>
                    <a:cubicBezTo>
                      <a:pt x="2855" y="0"/>
                      <a:pt x="2855" y="0"/>
                      <a:pt x="1904" y="0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>
                  <a:solidFill>
                    <a:srgbClr val="EAC7AE"/>
                  </a:solidFill>
                </a:endParaRPr>
              </a:p>
            </p:txBody>
          </p:sp>
        </p:grp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D7DDFC16-6F47-6292-ABDC-9C98700A3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92906" y="979056"/>
            <a:ext cx="4858108" cy="4802966"/>
          </a:xfrm>
          <a:prstGeom prst="ellipse">
            <a:avLst/>
          </a:prstGeom>
          <a:noFill/>
        </p:spPr>
        <p:txBody>
          <a:bodyPr anchor="ctr"/>
          <a:lstStyle>
            <a:lvl1pPr algn="ctr">
              <a:defRPr sz="6000" b="1" cap="all" baseline="0">
                <a:solidFill>
                  <a:srgbClr val="6E6556"/>
                </a:solidFill>
                <a:latin typeface="+mn-lt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2F6C528-D7C3-86EA-BE6A-86205E6FF3A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860799" y="6216544"/>
            <a:ext cx="4091708" cy="481493"/>
          </a:xfrm>
        </p:spPr>
        <p:txBody>
          <a:bodyPr/>
          <a:lstStyle>
            <a:lvl1pPr marL="0" indent="0" algn="ctr">
              <a:buNone/>
              <a:defRPr sz="2400" cap="all" spc="8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autor</a:t>
            </a:r>
          </a:p>
        </p:txBody>
      </p:sp>
    </p:spTree>
    <p:extLst>
      <p:ext uri="{BB962C8B-B14F-4D97-AF65-F5344CB8AC3E}">
        <p14:creationId xmlns:p14="http://schemas.microsoft.com/office/powerpoint/2010/main" val="2029874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ítulo e Conteúdo">
    <p:bg>
      <p:bgPr>
        <a:solidFill>
          <a:srgbClr val="F0EB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D85EC676-3390-93D4-C179-F59B8396FB92}"/>
              </a:ext>
            </a:extLst>
          </p:cNvPr>
          <p:cNvSpPr/>
          <p:nvPr userDrawn="1"/>
        </p:nvSpPr>
        <p:spPr>
          <a:xfrm>
            <a:off x="6986016" y="0"/>
            <a:ext cx="5205984" cy="6858000"/>
          </a:xfrm>
          <a:prstGeom prst="rect">
            <a:avLst/>
          </a:prstGeom>
          <a:solidFill>
            <a:srgbClr val="D0B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463617-EE73-27C9-5DC7-ACE296CFF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4230" y="1099742"/>
            <a:ext cx="5480538" cy="4999892"/>
          </a:xfrm>
        </p:spPr>
        <p:txBody>
          <a:bodyPr anchor="ctr"/>
          <a:lstStyle>
            <a:lvl1pPr marL="0" indent="0" algn="ctr">
              <a:buNone/>
              <a:defRPr sz="3200">
                <a:latin typeface="+mj-lt"/>
              </a:defRPr>
            </a:lvl1pPr>
            <a:lvl2pPr marL="230400" indent="-228600" algn="ctr">
              <a:spcBef>
                <a:spcPts val="2500"/>
              </a:spcBef>
              <a:buFont typeface="Fonte do Sistema Regular"/>
              <a:buChar char="–"/>
              <a:defRPr sz="1800">
                <a:latin typeface="+mj-lt"/>
              </a:defRPr>
            </a:lvl2pPr>
            <a:lvl3pPr marL="230400" algn="l">
              <a:defRPr sz="2800"/>
            </a:lvl3pPr>
            <a:lvl4pPr marL="0" indent="0" algn="ctr">
              <a:lnSpc>
                <a:spcPct val="100000"/>
              </a:lnSpc>
              <a:spcAft>
                <a:spcPts val="600"/>
              </a:spcAft>
              <a:buNone/>
              <a:defRPr sz="3600" b="1" cap="all" baseline="0"/>
            </a:lvl4pPr>
            <a:lvl5pPr marL="0" indent="0" algn="ctr">
              <a:spcAft>
                <a:spcPts val="600"/>
              </a:spcAft>
              <a:buNone/>
              <a:defRPr sz="2800" cap="all" baseline="0">
                <a:latin typeface="+mj-lt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E8FAB112-0EBC-AD77-3440-E66EB2F0B0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52238" y="479123"/>
            <a:ext cx="3924300" cy="571804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6994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ítulo e Conteúdo">
    <p:bg>
      <p:bgPr>
        <a:solidFill>
          <a:srgbClr val="F0EB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D85EC676-3390-93D4-C179-F59B8396FB92}"/>
              </a:ext>
            </a:extLst>
          </p:cNvPr>
          <p:cNvSpPr/>
          <p:nvPr userDrawn="1"/>
        </p:nvSpPr>
        <p:spPr>
          <a:xfrm>
            <a:off x="0" y="-1"/>
            <a:ext cx="12192000" cy="4553528"/>
          </a:xfrm>
          <a:prstGeom prst="rect">
            <a:avLst/>
          </a:prstGeom>
          <a:solidFill>
            <a:srgbClr val="D0B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463617-EE73-27C9-5DC7-ACE296CFF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2428" y="5283199"/>
            <a:ext cx="10007144" cy="1243801"/>
          </a:xfrm>
        </p:spPr>
        <p:txBody>
          <a:bodyPr anchor="ctr"/>
          <a:lstStyle>
            <a:lvl1pPr marL="0" indent="0" algn="ctr">
              <a:buNone/>
              <a:defRPr sz="3200">
                <a:latin typeface="+mj-lt"/>
              </a:defRPr>
            </a:lvl1pPr>
            <a:lvl2pPr marL="230400" indent="-228600" algn="ctr">
              <a:spcBef>
                <a:spcPts val="2500"/>
              </a:spcBef>
              <a:buFont typeface="Fonte do Sistema Regular"/>
              <a:buChar char="–"/>
              <a:defRPr sz="1800">
                <a:latin typeface="+mj-lt"/>
              </a:defRPr>
            </a:lvl2pPr>
            <a:lvl3pPr marL="230400" algn="l">
              <a:defRPr sz="2800"/>
            </a:lvl3pPr>
            <a:lvl4pPr marL="0" indent="0" algn="ctr">
              <a:lnSpc>
                <a:spcPct val="100000"/>
              </a:lnSpc>
              <a:spcAft>
                <a:spcPts val="600"/>
              </a:spcAft>
              <a:buNone/>
              <a:defRPr sz="4000" b="1" cap="all" baseline="0"/>
            </a:lvl4pPr>
            <a:lvl5pPr marL="0" indent="0" algn="ctr">
              <a:spcAft>
                <a:spcPts val="600"/>
              </a:spcAft>
              <a:buNone/>
              <a:defRPr sz="2800" cap="all" baseline="0">
                <a:latin typeface="+mj-lt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2" name="Espaço Reservado para Imagem 3">
            <a:extLst>
              <a:ext uri="{FF2B5EF4-FFF2-40B4-BE49-F238E27FC236}">
                <a16:creationId xmlns:a16="http://schemas.microsoft.com/office/drawing/2014/main" id="{019F8889-5029-E5A5-B07A-F369923BCC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3273" y="249382"/>
            <a:ext cx="11545454" cy="3870036"/>
          </a:xfrm>
          <a:prstGeom prst="roundRect">
            <a:avLst>
              <a:gd name="adj" fmla="val 2310"/>
            </a:avLst>
          </a:prstGeom>
          <a:solidFill>
            <a:srgbClr val="C9BCB1"/>
          </a:solidFill>
          <a:ln w="222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0736"/>
              </a:prstClr>
            </a:outerShdw>
          </a:effectLst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76786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ítulo e Conteúdo">
    <p:bg>
      <p:bgPr>
        <a:solidFill>
          <a:srgbClr val="34312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D85EC676-3390-93D4-C179-F59B8396FB92}"/>
              </a:ext>
            </a:extLst>
          </p:cNvPr>
          <p:cNvSpPr/>
          <p:nvPr userDrawn="1"/>
        </p:nvSpPr>
        <p:spPr>
          <a:xfrm>
            <a:off x="0" y="0"/>
            <a:ext cx="5205984" cy="6858000"/>
          </a:xfrm>
          <a:prstGeom prst="rect">
            <a:avLst/>
          </a:prstGeom>
          <a:solidFill>
            <a:srgbClr val="F0EB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463617-EE73-27C9-5DC7-ACE296CFF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06048" y="929054"/>
            <a:ext cx="5480538" cy="4999892"/>
          </a:xfrm>
        </p:spPr>
        <p:txBody>
          <a:bodyPr anchor="ctr"/>
          <a:lstStyle>
            <a:lvl1pPr marL="0" indent="0" algn="ctr">
              <a:buNone/>
              <a:defRPr sz="4400">
                <a:solidFill>
                  <a:srgbClr val="F0EBE4"/>
                </a:solidFill>
                <a:latin typeface="+mn-lt"/>
              </a:defRPr>
            </a:lvl1pPr>
            <a:lvl2pPr marL="230400" indent="-228600" algn="ctr">
              <a:spcBef>
                <a:spcPts val="2500"/>
              </a:spcBef>
              <a:buFont typeface="Fonte do Sistema Regular"/>
              <a:buChar char="–"/>
              <a:defRPr sz="1800">
                <a:latin typeface="+mj-lt"/>
              </a:defRPr>
            </a:lvl2pPr>
            <a:lvl3pPr marL="230400" algn="l">
              <a:defRPr sz="2800"/>
            </a:lvl3pPr>
            <a:lvl4pPr marL="0" indent="0" algn="ctr">
              <a:lnSpc>
                <a:spcPct val="100000"/>
              </a:lnSpc>
              <a:spcAft>
                <a:spcPts val="600"/>
              </a:spcAft>
              <a:buNone/>
              <a:defRPr sz="2800" b="1" cap="all" baseline="0"/>
            </a:lvl4pPr>
            <a:lvl5pPr marL="0" indent="0" algn="ctr">
              <a:spcAft>
                <a:spcPts val="600"/>
              </a:spcAft>
              <a:buNone/>
              <a:defRPr sz="2800" cap="all" baseline="0">
                <a:latin typeface="+mj-lt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Imagem 3">
            <a:extLst>
              <a:ext uri="{FF2B5EF4-FFF2-40B4-BE49-F238E27FC236}">
                <a16:creationId xmlns:a16="http://schemas.microsoft.com/office/drawing/2014/main" id="{E8FAB112-0EBC-AD77-3440-E66EB2F0B08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0842" y="569976"/>
            <a:ext cx="3924300" cy="5718047"/>
          </a:xfrm>
          <a:prstGeom prst="roundRect">
            <a:avLst>
              <a:gd name="adj" fmla="val 2310"/>
            </a:avLst>
          </a:prstGeom>
          <a:solidFill>
            <a:srgbClr val="C9BCB1"/>
          </a:solidFill>
          <a:ln w="2222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10736"/>
              </a:prstClr>
            </a:outerShdw>
          </a:effectLst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1875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ítulo e Conteúdo">
    <p:bg>
      <p:bgPr>
        <a:solidFill>
          <a:srgbClr val="F0EB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463617-EE73-27C9-5DC7-ACE296CFF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1862" y="929054"/>
            <a:ext cx="5480538" cy="4999892"/>
          </a:xfrm>
        </p:spPr>
        <p:txBody>
          <a:bodyPr anchor="ctr"/>
          <a:lstStyle>
            <a:lvl1pPr marL="0" indent="0" algn="ctr">
              <a:buNone/>
              <a:defRPr/>
            </a:lvl1pPr>
            <a:lvl2pPr marL="230400" indent="-228600" algn="ctr">
              <a:spcBef>
                <a:spcPts val="2500"/>
              </a:spcBef>
              <a:buFont typeface="Fonte do Sistema Regular"/>
              <a:buChar char="–"/>
              <a:defRPr sz="1800">
                <a:latin typeface="+mj-lt"/>
              </a:defRPr>
            </a:lvl2pPr>
            <a:lvl3pPr marL="230400" algn="l">
              <a:defRPr sz="2800"/>
            </a:lvl3pPr>
            <a:lvl4pPr marL="0" indent="0" algn="ctr">
              <a:lnSpc>
                <a:spcPct val="100000"/>
              </a:lnSpc>
              <a:spcAft>
                <a:spcPts val="600"/>
              </a:spcAft>
              <a:buNone/>
              <a:defRPr sz="2800" b="1" cap="all" baseline="0"/>
            </a:lvl4pPr>
            <a:lvl5pPr marL="0" indent="0" algn="ctr">
              <a:spcAft>
                <a:spcPts val="600"/>
              </a:spcAft>
              <a:buNone/>
              <a:defRPr sz="2800" cap="all" baseline="0">
                <a:latin typeface="+mj-lt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grpSp>
        <p:nvGrpSpPr>
          <p:cNvPr id="25" name="Gráfico 6">
            <a:extLst>
              <a:ext uri="{FF2B5EF4-FFF2-40B4-BE49-F238E27FC236}">
                <a16:creationId xmlns:a16="http://schemas.microsoft.com/office/drawing/2014/main" id="{C2A4B41A-BD47-AEF4-09FD-8C3E48C35C0E}"/>
              </a:ext>
            </a:extLst>
          </p:cNvPr>
          <p:cNvGrpSpPr/>
          <p:nvPr/>
        </p:nvGrpSpPr>
        <p:grpSpPr>
          <a:xfrm>
            <a:off x="393436" y="847973"/>
            <a:ext cx="5554518" cy="5217472"/>
            <a:chOff x="7043420" y="983944"/>
            <a:chExt cx="4855151" cy="4560542"/>
          </a:xfrm>
          <a:solidFill>
            <a:srgbClr val="E1BDBB"/>
          </a:solidFill>
        </p:grpSpPr>
        <p:sp>
          <p:nvSpPr>
            <p:cNvPr id="26" name="Forma Livre 25">
              <a:extLst>
                <a:ext uri="{FF2B5EF4-FFF2-40B4-BE49-F238E27FC236}">
                  <a16:creationId xmlns:a16="http://schemas.microsoft.com/office/drawing/2014/main" id="{4A11E9FE-3611-E2D3-BD65-6907C673F69D}"/>
                </a:ext>
              </a:extLst>
            </p:cNvPr>
            <p:cNvSpPr/>
            <p:nvPr/>
          </p:nvSpPr>
          <p:spPr>
            <a:xfrm>
              <a:off x="7043420" y="983944"/>
              <a:ext cx="4479652" cy="4560542"/>
            </a:xfrm>
            <a:custGeom>
              <a:avLst/>
              <a:gdLst>
                <a:gd name="connsiteX0" fmla="*/ 4479653 w 4479652"/>
                <a:gd name="connsiteY0" fmla="*/ 1419013 h 4560542"/>
                <a:gd name="connsiteX1" fmla="*/ 1681655 w 4479652"/>
                <a:gd name="connsiteY1" fmla="*/ 87212 h 4560542"/>
                <a:gd name="connsiteX2" fmla="*/ 0 w 4479652"/>
                <a:gd name="connsiteY2" fmla="*/ 2280543 h 4560542"/>
                <a:gd name="connsiteX3" fmla="*/ 1681655 w 4479652"/>
                <a:gd name="connsiteY3" fmla="*/ 4473873 h 4560542"/>
                <a:gd name="connsiteX4" fmla="*/ 4479653 w 4479652"/>
                <a:gd name="connsiteY4" fmla="*/ 3142072 h 4560542"/>
                <a:gd name="connsiteX5" fmla="*/ 2029025 w 4479652"/>
                <a:gd name="connsiteY5" fmla="*/ 4466257 h 4560542"/>
                <a:gd name="connsiteX6" fmla="*/ 136093 w 4479652"/>
                <a:gd name="connsiteY6" fmla="*/ 2281494 h 4560542"/>
                <a:gd name="connsiteX7" fmla="*/ 2029025 w 4479652"/>
                <a:gd name="connsiteY7" fmla="*/ 96732 h 4560542"/>
                <a:gd name="connsiteX8" fmla="*/ 4479653 w 4479652"/>
                <a:gd name="connsiteY8" fmla="*/ 1419013 h 456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9652" h="4560542">
                  <a:moveTo>
                    <a:pt x="4479653" y="1419013"/>
                  </a:moveTo>
                  <a:cubicBezTo>
                    <a:pt x="4031402" y="357570"/>
                    <a:pt x="2813226" y="-233601"/>
                    <a:pt x="1681655" y="87212"/>
                  </a:cubicBezTo>
                  <a:cubicBezTo>
                    <a:pt x="697596" y="367090"/>
                    <a:pt x="0" y="1274314"/>
                    <a:pt x="0" y="2280543"/>
                  </a:cubicBezTo>
                  <a:cubicBezTo>
                    <a:pt x="0" y="3284867"/>
                    <a:pt x="697596" y="4196851"/>
                    <a:pt x="1681655" y="4473873"/>
                  </a:cubicBezTo>
                  <a:cubicBezTo>
                    <a:pt x="2813226" y="4792782"/>
                    <a:pt x="4030451" y="4205419"/>
                    <a:pt x="4479653" y="3142072"/>
                  </a:cubicBezTo>
                  <a:cubicBezTo>
                    <a:pt x="3996189" y="4039776"/>
                    <a:pt x="3113963" y="4640467"/>
                    <a:pt x="2029025" y="4466257"/>
                  </a:cubicBezTo>
                  <a:cubicBezTo>
                    <a:pt x="951700" y="4293000"/>
                    <a:pt x="136093" y="3352457"/>
                    <a:pt x="136093" y="2281494"/>
                  </a:cubicBezTo>
                  <a:cubicBezTo>
                    <a:pt x="136093" y="1210532"/>
                    <a:pt x="951700" y="269989"/>
                    <a:pt x="2029025" y="96732"/>
                  </a:cubicBezTo>
                  <a:cubicBezTo>
                    <a:pt x="3114915" y="-79382"/>
                    <a:pt x="3996189" y="521309"/>
                    <a:pt x="4479653" y="1419013"/>
                  </a:cubicBezTo>
                  <a:close/>
                </a:path>
              </a:pathLst>
            </a:custGeom>
            <a:solidFill>
              <a:srgbClr val="E1BDBB"/>
            </a:solidFill>
            <a:ln w="95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grpSp>
          <p:nvGrpSpPr>
            <p:cNvPr id="27" name="Gráfico 6">
              <a:extLst>
                <a:ext uri="{FF2B5EF4-FFF2-40B4-BE49-F238E27FC236}">
                  <a16:creationId xmlns:a16="http://schemas.microsoft.com/office/drawing/2014/main" id="{A99001D8-C466-1499-99CC-69268D5D86A8}"/>
                </a:ext>
              </a:extLst>
            </p:cNvPr>
            <p:cNvGrpSpPr/>
            <p:nvPr/>
          </p:nvGrpSpPr>
          <p:grpSpPr>
            <a:xfrm>
              <a:off x="11176635" y="2384242"/>
              <a:ext cx="721936" cy="2137606"/>
              <a:chOff x="11176635" y="2384242"/>
              <a:chExt cx="721936" cy="2137606"/>
            </a:xfrm>
            <a:solidFill>
              <a:srgbClr val="E1BDBB"/>
            </a:solidFill>
          </p:grpSpPr>
          <p:sp>
            <p:nvSpPr>
              <p:cNvPr id="28" name="Forma Livre 27">
                <a:extLst>
                  <a:ext uri="{FF2B5EF4-FFF2-40B4-BE49-F238E27FC236}">
                    <a16:creationId xmlns:a16="http://schemas.microsoft.com/office/drawing/2014/main" id="{30B664C4-E584-53D7-2B4F-362D60F30CBB}"/>
                  </a:ext>
                </a:extLst>
              </p:cNvPr>
              <p:cNvSpPr/>
              <p:nvPr/>
            </p:nvSpPr>
            <p:spPr>
              <a:xfrm>
                <a:off x="11646772" y="3585193"/>
                <a:ext cx="123796" cy="133463"/>
              </a:xfrm>
              <a:custGeom>
                <a:avLst/>
                <a:gdLst>
                  <a:gd name="connsiteX0" fmla="*/ 52365 w 123796"/>
                  <a:gd name="connsiteY0" fmla="*/ 5819 h 133463"/>
                  <a:gd name="connsiteX1" fmla="*/ 7636 w 123796"/>
                  <a:gd name="connsiteY1" fmla="*/ 37233 h 133463"/>
                  <a:gd name="connsiteX2" fmla="*/ 3829 w 123796"/>
                  <a:gd name="connsiteY2" fmla="*/ 80072 h 133463"/>
                  <a:gd name="connsiteX3" fmla="*/ 4780 w 123796"/>
                  <a:gd name="connsiteY3" fmla="*/ 81976 h 133463"/>
                  <a:gd name="connsiteX4" fmla="*/ 38090 w 123796"/>
                  <a:gd name="connsiteY4" fmla="*/ 105775 h 133463"/>
                  <a:gd name="connsiteX5" fmla="*/ 46655 w 123796"/>
                  <a:gd name="connsiteY5" fmla="*/ 117199 h 133463"/>
                  <a:gd name="connsiteX6" fmla="*/ 55221 w 123796"/>
                  <a:gd name="connsiteY6" fmla="*/ 133382 h 133463"/>
                  <a:gd name="connsiteX7" fmla="*/ 69496 w 123796"/>
                  <a:gd name="connsiteY7" fmla="*/ 120055 h 133463"/>
                  <a:gd name="connsiteX8" fmla="*/ 79013 w 123796"/>
                  <a:gd name="connsiteY8" fmla="*/ 115295 h 133463"/>
                  <a:gd name="connsiteX9" fmla="*/ 116129 w 123796"/>
                  <a:gd name="connsiteY9" fmla="*/ 77216 h 133463"/>
                  <a:gd name="connsiteX10" fmla="*/ 120888 w 123796"/>
                  <a:gd name="connsiteY10" fmla="*/ 63889 h 133463"/>
                  <a:gd name="connsiteX11" fmla="*/ 117081 w 123796"/>
                  <a:gd name="connsiteY11" fmla="*/ 28666 h 133463"/>
                  <a:gd name="connsiteX12" fmla="*/ 116129 w 123796"/>
                  <a:gd name="connsiteY12" fmla="*/ 22954 h 133463"/>
                  <a:gd name="connsiteX13" fmla="*/ 120888 w 123796"/>
                  <a:gd name="connsiteY13" fmla="*/ 19146 h 133463"/>
                  <a:gd name="connsiteX14" fmla="*/ 120888 w 123796"/>
                  <a:gd name="connsiteY14" fmla="*/ 6771 h 133463"/>
                  <a:gd name="connsiteX15" fmla="*/ 108516 w 123796"/>
                  <a:gd name="connsiteY15" fmla="*/ 4867 h 133463"/>
                  <a:gd name="connsiteX16" fmla="*/ 103757 w 123796"/>
                  <a:gd name="connsiteY16" fmla="*/ 8674 h 133463"/>
                  <a:gd name="connsiteX17" fmla="*/ 69496 w 123796"/>
                  <a:gd name="connsiteY17" fmla="*/ 1059 h 133463"/>
                  <a:gd name="connsiteX18" fmla="*/ 52365 w 123796"/>
                  <a:gd name="connsiteY18" fmla="*/ 5819 h 13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3796" h="133463">
                    <a:moveTo>
                      <a:pt x="52365" y="5819"/>
                    </a:moveTo>
                    <a:cubicBezTo>
                      <a:pt x="35235" y="12482"/>
                      <a:pt x="17153" y="26762"/>
                      <a:pt x="7636" y="37233"/>
                    </a:cubicBezTo>
                    <a:cubicBezTo>
                      <a:pt x="-4737" y="50561"/>
                      <a:pt x="974" y="65792"/>
                      <a:pt x="3829" y="80072"/>
                    </a:cubicBezTo>
                    <a:cubicBezTo>
                      <a:pt x="3829" y="81024"/>
                      <a:pt x="3829" y="81976"/>
                      <a:pt x="4780" y="81976"/>
                    </a:cubicBezTo>
                    <a:cubicBezTo>
                      <a:pt x="18104" y="87688"/>
                      <a:pt x="23814" y="102919"/>
                      <a:pt x="38090" y="105775"/>
                    </a:cubicBezTo>
                    <a:cubicBezTo>
                      <a:pt x="44752" y="106727"/>
                      <a:pt x="45704" y="110535"/>
                      <a:pt x="46655" y="117199"/>
                    </a:cubicBezTo>
                    <a:cubicBezTo>
                      <a:pt x="47607" y="122910"/>
                      <a:pt x="49510" y="132430"/>
                      <a:pt x="55221" y="133382"/>
                    </a:cubicBezTo>
                    <a:cubicBezTo>
                      <a:pt x="61882" y="134334"/>
                      <a:pt x="67593" y="126718"/>
                      <a:pt x="69496" y="120055"/>
                    </a:cubicBezTo>
                    <a:cubicBezTo>
                      <a:pt x="71399" y="114343"/>
                      <a:pt x="75206" y="116247"/>
                      <a:pt x="79013" y="115295"/>
                    </a:cubicBezTo>
                    <a:cubicBezTo>
                      <a:pt x="92337" y="110535"/>
                      <a:pt x="113274" y="95303"/>
                      <a:pt x="116129" y="77216"/>
                    </a:cubicBezTo>
                    <a:cubicBezTo>
                      <a:pt x="117081" y="72456"/>
                      <a:pt x="119936" y="68648"/>
                      <a:pt x="120888" y="63889"/>
                    </a:cubicBezTo>
                    <a:cubicBezTo>
                      <a:pt x="125646" y="51513"/>
                      <a:pt x="124695" y="42945"/>
                      <a:pt x="117081" y="28666"/>
                    </a:cubicBezTo>
                    <a:cubicBezTo>
                      <a:pt x="116129" y="26762"/>
                      <a:pt x="114226" y="24858"/>
                      <a:pt x="116129" y="22954"/>
                    </a:cubicBezTo>
                    <a:cubicBezTo>
                      <a:pt x="117081" y="22002"/>
                      <a:pt x="119936" y="21050"/>
                      <a:pt x="120888" y="19146"/>
                    </a:cubicBezTo>
                    <a:cubicBezTo>
                      <a:pt x="123743" y="15338"/>
                      <a:pt x="123743" y="10578"/>
                      <a:pt x="120888" y="6771"/>
                    </a:cubicBezTo>
                    <a:cubicBezTo>
                      <a:pt x="118033" y="2963"/>
                      <a:pt x="112323" y="7723"/>
                      <a:pt x="108516" y="4867"/>
                    </a:cubicBezTo>
                    <a:cubicBezTo>
                      <a:pt x="108516" y="4867"/>
                      <a:pt x="108516" y="11530"/>
                      <a:pt x="103757" y="8674"/>
                    </a:cubicBezTo>
                    <a:cubicBezTo>
                      <a:pt x="93289" y="2011"/>
                      <a:pt x="80916" y="5819"/>
                      <a:pt x="69496" y="1059"/>
                    </a:cubicBezTo>
                    <a:cubicBezTo>
                      <a:pt x="63786" y="-2749"/>
                      <a:pt x="59027" y="4867"/>
                      <a:pt x="52365" y="581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9" name="Forma Livre 28">
                <a:extLst>
                  <a:ext uri="{FF2B5EF4-FFF2-40B4-BE49-F238E27FC236}">
                    <a16:creationId xmlns:a16="http://schemas.microsoft.com/office/drawing/2014/main" id="{C332E2C2-7276-43C1-7FA8-0869DEA7F49D}"/>
                  </a:ext>
                </a:extLst>
              </p:cNvPr>
              <p:cNvSpPr/>
              <p:nvPr/>
            </p:nvSpPr>
            <p:spPr>
              <a:xfrm>
                <a:off x="11658587" y="3941097"/>
                <a:ext cx="77601" cy="90001"/>
              </a:xfrm>
              <a:custGeom>
                <a:avLst/>
                <a:gdLst>
                  <a:gd name="connsiteX0" fmla="*/ 71004 w 77601"/>
                  <a:gd name="connsiteY0" fmla="*/ 19277 h 90001"/>
                  <a:gd name="connsiteX1" fmla="*/ 45308 w 77601"/>
                  <a:gd name="connsiteY1" fmla="*/ 238 h 90001"/>
                  <a:gd name="connsiteX2" fmla="*/ 38647 w 77601"/>
                  <a:gd name="connsiteY2" fmla="*/ 1190 h 90001"/>
                  <a:gd name="connsiteX3" fmla="*/ 7240 w 77601"/>
                  <a:gd name="connsiteY3" fmla="*/ 30701 h 90001"/>
                  <a:gd name="connsiteX4" fmla="*/ 579 w 77601"/>
                  <a:gd name="connsiteY4" fmla="*/ 56404 h 90001"/>
                  <a:gd name="connsiteX5" fmla="*/ 8192 w 77601"/>
                  <a:gd name="connsiteY5" fmla="*/ 70684 h 90001"/>
                  <a:gd name="connsiteX6" fmla="*/ 16757 w 77601"/>
                  <a:gd name="connsiteY6" fmla="*/ 81155 h 90001"/>
                  <a:gd name="connsiteX7" fmla="*/ 31985 w 77601"/>
                  <a:gd name="connsiteY7" fmla="*/ 86867 h 90001"/>
                  <a:gd name="connsiteX8" fmla="*/ 43405 w 77601"/>
                  <a:gd name="connsiteY8" fmla="*/ 87819 h 90001"/>
                  <a:gd name="connsiteX9" fmla="*/ 67198 w 77601"/>
                  <a:gd name="connsiteY9" fmla="*/ 81155 h 90001"/>
                  <a:gd name="connsiteX10" fmla="*/ 75763 w 77601"/>
                  <a:gd name="connsiteY10" fmla="*/ 60212 h 90001"/>
                  <a:gd name="connsiteX11" fmla="*/ 74811 w 77601"/>
                  <a:gd name="connsiteY11" fmla="*/ 38317 h 90001"/>
                  <a:gd name="connsiteX12" fmla="*/ 71004 w 77601"/>
                  <a:gd name="connsiteY12" fmla="*/ 19277 h 9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01" h="90001">
                    <a:moveTo>
                      <a:pt x="71004" y="19277"/>
                    </a:moveTo>
                    <a:cubicBezTo>
                      <a:pt x="65294" y="6902"/>
                      <a:pt x="58632" y="238"/>
                      <a:pt x="45308" y="238"/>
                    </a:cubicBezTo>
                    <a:cubicBezTo>
                      <a:pt x="42453" y="238"/>
                      <a:pt x="39598" y="-714"/>
                      <a:pt x="38647" y="1190"/>
                    </a:cubicBezTo>
                    <a:cubicBezTo>
                      <a:pt x="30081" y="12614"/>
                      <a:pt x="13902" y="16421"/>
                      <a:pt x="7240" y="30701"/>
                    </a:cubicBezTo>
                    <a:cubicBezTo>
                      <a:pt x="-4180" y="36413"/>
                      <a:pt x="2482" y="47836"/>
                      <a:pt x="579" y="56404"/>
                    </a:cubicBezTo>
                    <a:cubicBezTo>
                      <a:pt x="-1325" y="61164"/>
                      <a:pt x="1530" y="67828"/>
                      <a:pt x="8192" y="70684"/>
                    </a:cubicBezTo>
                    <a:cubicBezTo>
                      <a:pt x="11999" y="72587"/>
                      <a:pt x="11999" y="78299"/>
                      <a:pt x="16757" y="81155"/>
                    </a:cubicBezTo>
                    <a:cubicBezTo>
                      <a:pt x="21516" y="84011"/>
                      <a:pt x="25323" y="87819"/>
                      <a:pt x="31985" y="86867"/>
                    </a:cubicBezTo>
                    <a:cubicBezTo>
                      <a:pt x="34840" y="86867"/>
                      <a:pt x="39598" y="85915"/>
                      <a:pt x="43405" y="87819"/>
                    </a:cubicBezTo>
                    <a:cubicBezTo>
                      <a:pt x="53874" y="93531"/>
                      <a:pt x="59584" y="86867"/>
                      <a:pt x="67198" y="81155"/>
                    </a:cubicBezTo>
                    <a:cubicBezTo>
                      <a:pt x="74811" y="74491"/>
                      <a:pt x="78618" y="69732"/>
                      <a:pt x="75763" y="60212"/>
                    </a:cubicBezTo>
                    <a:cubicBezTo>
                      <a:pt x="73859" y="53548"/>
                      <a:pt x="81473" y="45932"/>
                      <a:pt x="74811" y="38317"/>
                    </a:cubicBezTo>
                    <a:cubicBezTo>
                      <a:pt x="70053" y="31653"/>
                      <a:pt x="78618" y="23085"/>
                      <a:pt x="71004" y="19277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0" name="Forma Livre 29">
                <a:extLst>
                  <a:ext uri="{FF2B5EF4-FFF2-40B4-BE49-F238E27FC236}">
                    <a16:creationId xmlns:a16="http://schemas.microsoft.com/office/drawing/2014/main" id="{8C805FC5-581A-1677-C5FC-8473AFBEAD0D}"/>
                  </a:ext>
                </a:extLst>
              </p:cNvPr>
              <p:cNvSpPr/>
              <p:nvPr/>
            </p:nvSpPr>
            <p:spPr>
              <a:xfrm>
                <a:off x="11527559" y="3178420"/>
                <a:ext cx="89805" cy="79591"/>
              </a:xfrm>
              <a:custGeom>
                <a:avLst/>
                <a:gdLst>
                  <a:gd name="connsiteX0" fmla="*/ 83070 w 89805"/>
                  <a:gd name="connsiteY0" fmla="*/ 33709 h 79591"/>
                  <a:gd name="connsiteX1" fmla="*/ 66891 w 89805"/>
                  <a:gd name="connsiteY1" fmla="*/ 5150 h 79591"/>
                  <a:gd name="connsiteX2" fmla="*/ 45954 w 89805"/>
                  <a:gd name="connsiteY2" fmla="*/ 1342 h 79591"/>
                  <a:gd name="connsiteX3" fmla="*/ 22162 w 89805"/>
                  <a:gd name="connsiteY3" fmla="*/ 14669 h 79591"/>
                  <a:gd name="connsiteX4" fmla="*/ 10741 w 89805"/>
                  <a:gd name="connsiteY4" fmla="*/ 25141 h 79591"/>
                  <a:gd name="connsiteX5" fmla="*/ 272 w 89805"/>
                  <a:gd name="connsiteY5" fmla="*/ 33709 h 79591"/>
                  <a:gd name="connsiteX6" fmla="*/ 10741 w 89805"/>
                  <a:gd name="connsiteY6" fmla="*/ 61316 h 79591"/>
                  <a:gd name="connsiteX7" fmla="*/ 44051 w 89805"/>
                  <a:gd name="connsiteY7" fmla="*/ 70835 h 79591"/>
                  <a:gd name="connsiteX8" fmla="*/ 56423 w 89805"/>
                  <a:gd name="connsiteY8" fmla="*/ 73691 h 79591"/>
                  <a:gd name="connsiteX9" fmla="*/ 79264 w 89805"/>
                  <a:gd name="connsiteY9" fmla="*/ 73691 h 79591"/>
                  <a:gd name="connsiteX10" fmla="*/ 88781 w 89805"/>
                  <a:gd name="connsiteY10" fmla="*/ 52748 h 79591"/>
                  <a:gd name="connsiteX11" fmla="*/ 83070 w 89805"/>
                  <a:gd name="connsiteY11" fmla="*/ 33709 h 79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805" h="79591">
                    <a:moveTo>
                      <a:pt x="83070" y="33709"/>
                    </a:moveTo>
                    <a:cubicBezTo>
                      <a:pt x="81167" y="22285"/>
                      <a:pt x="69747" y="16573"/>
                      <a:pt x="66891" y="5150"/>
                    </a:cubicBezTo>
                    <a:cubicBezTo>
                      <a:pt x="65940" y="390"/>
                      <a:pt x="52616" y="-1514"/>
                      <a:pt x="45954" y="1342"/>
                    </a:cubicBezTo>
                    <a:cubicBezTo>
                      <a:pt x="37389" y="4198"/>
                      <a:pt x="29775" y="8006"/>
                      <a:pt x="22162" y="14669"/>
                    </a:cubicBezTo>
                    <a:cubicBezTo>
                      <a:pt x="18355" y="17525"/>
                      <a:pt x="16451" y="23237"/>
                      <a:pt x="10741" y="25141"/>
                    </a:cubicBezTo>
                    <a:cubicBezTo>
                      <a:pt x="6934" y="26093"/>
                      <a:pt x="-1631" y="26093"/>
                      <a:pt x="272" y="33709"/>
                    </a:cubicBezTo>
                    <a:cubicBezTo>
                      <a:pt x="3128" y="43228"/>
                      <a:pt x="-1631" y="54652"/>
                      <a:pt x="10741" y="61316"/>
                    </a:cubicBezTo>
                    <a:cubicBezTo>
                      <a:pt x="25968" y="69883"/>
                      <a:pt x="25017" y="70835"/>
                      <a:pt x="44051" y="70835"/>
                    </a:cubicBezTo>
                    <a:cubicBezTo>
                      <a:pt x="48809" y="70835"/>
                      <a:pt x="54519" y="69883"/>
                      <a:pt x="56423" y="73691"/>
                    </a:cubicBezTo>
                    <a:cubicBezTo>
                      <a:pt x="64036" y="84163"/>
                      <a:pt x="72602" y="78451"/>
                      <a:pt x="79264" y="73691"/>
                    </a:cubicBezTo>
                    <a:cubicBezTo>
                      <a:pt x="84974" y="69883"/>
                      <a:pt x="92587" y="64172"/>
                      <a:pt x="88781" y="52748"/>
                    </a:cubicBezTo>
                    <a:cubicBezTo>
                      <a:pt x="86877" y="47036"/>
                      <a:pt x="86877" y="39420"/>
                      <a:pt x="83070" y="3370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1" name="Forma Livre 30">
                <a:extLst>
                  <a:ext uri="{FF2B5EF4-FFF2-40B4-BE49-F238E27FC236}">
                    <a16:creationId xmlns:a16="http://schemas.microsoft.com/office/drawing/2014/main" id="{217A7E4B-2EE5-727C-BDF4-09D935635A58}"/>
                  </a:ext>
                </a:extLst>
              </p:cNvPr>
              <p:cNvSpPr/>
              <p:nvPr/>
            </p:nvSpPr>
            <p:spPr>
              <a:xfrm>
                <a:off x="11630596" y="3828879"/>
                <a:ext cx="54265" cy="51297"/>
              </a:xfrm>
              <a:custGeom>
                <a:avLst/>
                <a:gdLst>
                  <a:gd name="connsiteX0" fmla="*/ 50459 w 54265"/>
                  <a:gd name="connsiteY0" fmla="*/ 15355 h 51297"/>
                  <a:gd name="connsiteX1" fmla="*/ 20005 w 54265"/>
                  <a:gd name="connsiteY1" fmla="*/ 1076 h 51297"/>
                  <a:gd name="connsiteX2" fmla="*/ 971 w 54265"/>
                  <a:gd name="connsiteY2" fmla="*/ 18211 h 51297"/>
                  <a:gd name="connsiteX3" fmla="*/ 7633 w 54265"/>
                  <a:gd name="connsiteY3" fmla="*/ 31538 h 51297"/>
                  <a:gd name="connsiteX4" fmla="*/ 19053 w 54265"/>
                  <a:gd name="connsiteY4" fmla="*/ 46770 h 51297"/>
                  <a:gd name="connsiteX5" fmla="*/ 40942 w 54265"/>
                  <a:gd name="connsiteY5" fmla="*/ 50578 h 51297"/>
                  <a:gd name="connsiteX6" fmla="*/ 52363 w 54265"/>
                  <a:gd name="connsiteY6" fmla="*/ 29635 h 51297"/>
                  <a:gd name="connsiteX7" fmla="*/ 54266 w 54265"/>
                  <a:gd name="connsiteY7" fmla="*/ 20115 h 51297"/>
                  <a:gd name="connsiteX8" fmla="*/ 50459 w 54265"/>
                  <a:gd name="connsiteY8" fmla="*/ 15355 h 5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265" h="51297">
                    <a:moveTo>
                      <a:pt x="50459" y="15355"/>
                    </a:moveTo>
                    <a:cubicBezTo>
                      <a:pt x="45701" y="3931"/>
                      <a:pt x="33329" y="-2732"/>
                      <a:pt x="20005" y="1076"/>
                    </a:cubicBezTo>
                    <a:cubicBezTo>
                      <a:pt x="12391" y="2979"/>
                      <a:pt x="4778" y="10595"/>
                      <a:pt x="971" y="18211"/>
                    </a:cubicBezTo>
                    <a:cubicBezTo>
                      <a:pt x="-1884" y="24875"/>
                      <a:pt x="1922" y="27731"/>
                      <a:pt x="7633" y="31538"/>
                    </a:cubicBezTo>
                    <a:cubicBezTo>
                      <a:pt x="12391" y="35347"/>
                      <a:pt x="13343" y="42010"/>
                      <a:pt x="19053" y="46770"/>
                    </a:cubicBezTo>
                    <a:cubicBezTo>
                      <a:pt x="25715" y="52482"/>
                      <a:pt x="33329" y="51530"/>
                      <a:pt x="40942" y="50578"/>
                    </a:cubicBezTo>
                    <a:cubicBezTo>
                      <a:pt x="42846" y="42010"/>
                      <a:pt x="59024" y="42010"/>
                      <a:pt x="52363" y="29635"/>
                    </a:cubicBezTo>
                    <a:cubicBezTo>
                      <a:pt x="50459" y="25827"/>
                      <a:pt x="53314" y="23923"/>
                      <a:pt x="54266" y="20115"/>
                    </a:cubicBezTo>
                    <a:cubicBezTo>
                      <a:pt x="52363" y="19163"/>
                      <a:pt x="56169" y="17259"/>
                      <a:pt x="50459" y="153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2" name="Forma Livre 31">
                <a:extLst>
                  <a:ext uri="{FF2B5EF4-FFF2-40B4-BE49-F238E27FC236}">
                    <a16:creationId xmlns:a16="http://schemas.microsoft.com/office/drawing/2014/main" id="{4243A921-70C8-B65B-DB01-880E37A5ECAA}"/>
                  </a:ext>
                </a:extLst>
              </p:cNvPr>
              <p:cNvSpPr/>
              <p:nvPr/>
            </p:nvSpPr>
            <p:spPr>
              <a:xfrm>
                <a:off x="11428749" y="4003166"/>
                <a:ext cx="57957" cy="38458"/>
              </a:xfrm>
              <a:custGeom>
                <a:avLst/>
                <a:gdLst>
                  <a:gd name="connsiteX0" fmla="*/ 55304 w 57957"/>
                  <a:gd name="connsiteY0" fmla="*/ 12422 h 38458"/>
                  <a:gd name="connsiteX1" fmla="*/ 28656 w 57957"/>
                  <a:gd name="connsiteY1" fmla="*/ 4806 h 38458"/>
                  <a:gd name="connsiteX2" fmla="*/ 13429 w 57957"/>
                  <a:gd name="connsiteY2" fmla="*/ 6710 h 38458"/>
                  <a:gd name="connsiteX3" fmla="*/ 3912 w 57957"/>
                  <a:gd name="connsiteY3" fmla="*/ 8614 h 38458"/>
                  <a:gd name="connsiteX4" fmla="*/ 105 w 57957"/>
                  <a:gd name="connsiteY4" fmla="*/ 18134 h 38458"/>
                  <a:gd name="connsiteX5" fmla="*/ 8670 w 57957"/>
                  <a:gd name="connsiteY5" fmla="*/ 24798 h 38458"/>
                  <a:gd name="connsiteX6" fmla="*/ 16284 w 57957"/>
                  <a:gd name="connsiteY6" fmla="*/ 26702 h 38458"/>
                  <a:gd name="connsiteX7" fmla="*/ 36270 w 57957"/>
                  <a:gd name="connsiteY7" fmla="*/ 38125 h 38458"/>
                  <a:gd name="connsiteX8" fmla="*/ 53400 w 57957"/>
                  <a:gd name="connsiteY8" fmla="*/ 28605 h 38458"/>
                  <a:gd name="connsiteX9" fmla="*/ 55304 w 57957"/>
                  <a:gd name="connsiteY9" fmla="*/ 12422 h 3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957" h="38458">
                    <a:moveTo>
                      <a:pt x="55304" y="12422"/>
                    </a:moveTo>
                    <a:cubicBezTo>
                      <a:pt x="50545" y="998"/>
                      <a:pt x="36270" y="-4713"/>
                      <a:pt x="28656" y="4806"/>
                    </a:cubicBezTo>
                    <a:cubicBezTo>
                      <a:pt x="21994" y="11470"/>
                      <a:pt x="18187" y="12422"/>
                      <a:pt x="13429" y="6710"/>
                    </a:cubicBezTo>
                    <a:cubicBezTo>
                      <a:pt x="7719" y="998"/>
                      <a:pt x="5815" y="3855"/>
                      <a:pt x="3912" y="8614"/>
                    </a:cubicBezTo>
                    <a:cubicBezTo>
                      <a:pt x="2960" y="11470"/>
                      <a:pt x="1057" y="14326"/>
                      <a:pt x="105" y="18134"/>
                    </a:cubicBezTo>
                    <a:cubicBezTo>
                      <a:pt x="-847" y="21942"/>
                      <a:pt x="4864" y="25750"/>
                      <a:pt x="8670" y="24798"/>
                    </a:cubicBezTo>
                    <a:cubicBezTo>
                      <a:pt x="11526" y="23846"/>
                      <a:pt x="15332" y="21942"/>
                      <a:pt x="16284" y="26702"/>
                    </a:cubicBezTo>
                    <a:cubicBezTo>
                      <a:pt x="19139" y="36221"/>
                      <a:pt x="28656" y="36221"/>
                      <a:pt x="36270" y="38125"/>
                    </a:cubicBezTo>
                    <a:cubicBezTo>
                      <a:pt x="43883" y="40029"/>
                      <a:pt x="48642" y="33365"/>
                      <a:pt x="53400" y="28605"/>
                    </a:cubicBezTo>
                    <a:cubicBezTo>
                      <a:pt x="59111" y="22894"/>
                      <a:pt x="59111" y="17182"/>
                      <a:pt x="55304" y="1242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3" name="Forma Livre 32">
                <a:extLst>
                  <a:ext uri="{FF2B5EF4-FFF2-40B4-BE49-F238E27FC236}">
                    <a16:creationId xmlns:a16="http://schemas.microsoft.com/office/drawing/2014/main" id="{5253B694-5521-D4FA-4F3E-86C1DA4EF5D4}"/>
                  </a:ext>
                </a:extLst>
              </p:cNvPr>
              <p:cNvSpPr/>
              <p:nvPr/>
            </p:nvSpPr>
            <p:spPr>
              <a:xfrm>
                <a:off x="11745043" y="3818780"/>
                <a:ext cx="39675" cy="36608"/>
              </a:xfrm>
              <a:custGeom>
                <a:avLst/>
                <a:gdLst>
                  <a:gd name="connsiteX0" fmla="*/ 15003 w 39675"/>
                  <a:gd name="connsiteY0" fmla="*/ 1655 h 36608"/>
                  <a:gd name="connsiteX1" fmla="*/ 728 w 39675"/>
                  <a:gd name="connsiteY1" fmla="*/ 26406 h 36608"/>
                  <a:gd name="connsiteX2" fmla="*/ 26424 w 39675"/>
                  <a:gd name="connsiteY2" fmla="*/ 35926 h 36608"/>
                  <a:gd name="connsiteX3" fmla="*/ 37844 w 39675"/>
                  <a:gd name="connsiteY3" fmla="*/ 9270 h 36608"/>
                  <a:gd name="connsiteX4" fmla="*/ 15003 w 39675"/>
                  <a:gd name="connsiteY4" fmla="*/ 1655 h 3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75" h="36608">
                    <a:moveTo>
                      <a:pt x="15003" y="1655"/>
                    </a:moveTo>
                    <a:cubicBezTo>
                      <a:pt x="3583" y="6415"/>
                      <a:pt x="-2127" y="16886"/>
                      <a:pt x="728" y="26406"/>
                    </a:cubicBezTo>
                    <a:cubicBezTo>
                      <a:pt x="2631" y="32118"/>
                      <a:pt x="18810" y="38781"/>
                      <a:pt x="26424" y="35926"/>
                    </a:cubicBezTo>
                    <a:cubicBezTo>
                      <a:pt x="37844" y="31166"/>
                      <a:pt x="42603" y="20694"/>
                      <a:pt x="37844" y="9270"/>
                    </a:cubicBezTo>
                    <a:cubicBezTo>
                      <a:pt x="34989" y="703"/>
                      <a:pt x="25472" y="-2153"/>
                      <a:pt x="15003" y="16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4" name="Forma Livre 33">
                <a:extLst>
                  <a:ext uri="{FF2B5EF4-FFF2-40B4-BE49-F238E27FC236}">
                    <a16:creationId xmlns:a16="http://schemas.microsoft.com/office/drawing/2014/main" id="{F8B5BF66-9B67-B50E-109C-8B57B60FD70C}"/>
                  </a:ext>
                </a:extLst>
              </p:cNvPr>
              <p:cNvSpPr/>
              <p:nvPr/>
            </p:nvSpPr>
            <p:spPr>
              <a:xfrm>
                <a:off x="11719178" y="4110256"/>
                <a:ext cx="41819" cy="37883"/>
              </a:xfrm>
              <a:custGeom>
                <a:avLst/>
                <a:gdLst>
                  <a:gd name="connsiteX0" fmla="*/ 14220 w 41819"/>
                  <a:gd name="connsiteY0" fmla="*/ 3385 h 37883"/>
                  <a:gd name="connsiteX1" fmla="*/ 4703 w 41819"/>
                  <a:gd name="connsiteY1" fmla="*/ 9097 h 37883"/>
                  <a:gd name="connsiteX2" fmla="*/ 1848 w 41819"/>
                  <a:gd name="connsiteY2" fmla="*/ 23376 h 37883"/>
                  <a:gd name="connsiteX3" fmla="*/ 25641 w 41819"/>
                  <a:gd name="connsiteY3" fmla="*/ 37656 h 37883"/>
                  <a:gd name="connsiteX4" fmla="*/ 41819 w 41819"/>
                  <a:gd name="connsiteY4" fmla="*/ 14808 h 37883"/>
                  <a:gd name="connsiteX5" fmla="*/ 27544 w 41819"/>
                  <a:gd name="connsiteY5" fmla="*/ 529 h 37883"/>
                  <a:gd name="connsiteX6" fmla="*/ 14220 w 41819"/>
                  <a:gd name="connsiteY6" fmla="*/ 3385 h 3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19" h="37883">
                    <a:moveTo>
                      <a:pt x="14220" y="3385"/>
                    </a:moveTo>
                    <a:cubicBezTo>
                      <a:pt x="11365" y="5289"/>
                      <a:pt x="5655" y="5289"/>
                      <a:pt x="4703" y="9097"/>
                    </a:cubicBezTo>
                    <a:cubicBezTo>
                      <a:pt x="2800" y="13856"/>
                      <a:pt x="-2910" y="19568"/>
                      <a:pt x="1848" y="23376"/>
                    </a:cubicBezTo>
                    <a:cubicBezTo>
                      <a:pt x="8510" y="29088"/>
                      <a:pt x="13268" y="39560"/>
                      <a:pt x="25641" y="37656"/>
                    </a:cubicBezTo>
                    <a:cubicBezTo>
                      <a:pt x="30399" y="36704"/>
                      <a:pt x="41819" y="22424"/>
                      <a:pt x="41819" y="14808"/>
                    </a:cubicBezTo>
                    <a:cubicBezTo>
                      <a:pt x="41819" y="9097"/>
                      <a:pt x="35158" y="2433"/>
                      <a:pt x="27544" y="529"/>
                    </a:cubicBezTo>
                    <a:cubicBezTo>
                      <a:pt x="22785" y="-423"/>
                      <a:pt x="22785" y="-423"/>
                      <a:pt x="14220" y="338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5" name="Forma Livre 34">
                <a:extLst>
                  <a:ext uri="{FF2B5EF4-FFF2-40B4-BE49-F238E27FC236}">
                    <a16:creationId xmlns:a16="http://schemas.microsoft.com/office/drawing/2014/main" id="{76D95A50-421B-D66F-45F7-73316360D174}"/>
                  </a:ext>
                </a:extLst>
              </p:cNvPr>
              <p:cNvSpPr/>
              <p:nvPr/>
            </p:nvSpPr>
            <p:spPr>
              <a:xfrm>
                <a:off x="11555068" y="3003363"/>
                <a:ext cx="35902" cy="41097"/>
              </a:xfrm>
              <a:custGeom>
                <a:avLst/>
                <a:gdLst>
                  <a:gd name="connsiteX0" fmla="*/ 1314 w 35902"/>
                  <a:gd name="connsiteY0" fmla="*/ 29796 h 41097"/>
                  <a:gd name="connsiteX1" fmla="*/ 22251 w 35902"/>
                  <a:gd name="connsiteY1" fmla="*/ 40267 h 41097"/>
                  <a:gd name="connsiteX2" fmla="*/ 35576 w 35902"/>
                  <a:gd name="connsiteY2" fmla="*/ 16468 h 41097"/>
                  <a:gd name="connsiteX3" fmla="*/ 19396 w 35902"/>
                  <a:gd name="connsiteY3" fmla="*/ 1237 h 41097"/>
                  <a:gd name="connsiteX4" fmla="*/ 11783 w 35902"/>
                  <a:gd name="connsiteY4" fmla="*/ 2189 h 41097"/>
                  <a:gd name="connsiteX5" fmla="*/ 1314 w 35902"/>
                  <a:gd name="connsiteY5" fmla="*/ 29796 h 4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902" h="41097">
                    <a:moveTo>
                      <a:pt x="1314" y="29796"/>
                    </a:moveTo>
                    <a:cubicBezTo>
                      <a:pt x="5121" y="38363"/>
                      <a:pt x="14638" y="43123"/>
                      <a:pt x="22251" y="40267"/>
                    </a:cubicBezTo>
                    <a:cubicBezTo>
                      <a:pt x="30817" y="35507"/>
                      <a:pt x="37479" y="23132"/>
                      <a:pt x="35576" y="16468"/>
                    </a:cubicBezTo>
                    <a:cubicBezTo>
                      <a:pt x="32721" y="8852"/>
                      <a:pt x="23204" y="7900"/>
                      <a:pt x="19396" y="1237"/>
                    </a:cubicBezTo>
                    <a:cubicBezTo>
                      <a:pt x="17493" y="-1619"/>
                      <a:pt x="14638" y="1237"/>
                      <a:pt x="11783" y="2189"/>
                    </a:cubicBezTo>
                    <a:cubicBezTo>
                      <a:pt x="2266" y="5996"/>
                      <a:pt x="-2492" y="20276"/>
                      <a:pt x="1314" y="2979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6" name="Forma Livre 35">
                <a:extLst>
                  <a:ext uri="{FF2B5EF4-FFF2-40B4-BE49-F238E27FC236}">
                    <a16:creationId xmlns:a16="http://schemas.microsoft.com/office/drawing/2014/main" id="{3B14D495-627E-F57E-9E97-DB404BECD71B}"/>
                  </a:ext>
                </a:extLst>
              </p:cNvPr>
              <p:cNvSpPr/>
              <p:nvPr/>
            </p:nvSpPr>
            <p:spPr>
              <a:xfrm>
                <a:off x="11544691" y="2940916"/>
                <a:ext cx="34531" cy="38228"/>
              </a:xfrm>
              <a:custGeom>
                <a:avLst/>
                <a:gdLst>
                  <a:gd name="connsiteX0" fmla="*/ 7884 w 34531"/>
                  <a:gd name="connsiteY0" fmla="*/ 854 h 38228"/>
                  <a:gd name="connsiteX1" fmla="*/ 3126 w 34531"/>
                  <a:gd name="connsiteY1" fmla="*/ 22749 h 38228"/>
                  <a:gd name="connsiteX2" fmla="*/ 19305 w 34531"/>
                  <a:gd name="connsiteY2" fmla="*/ 37981 h 38228"/>
                  <a:gd name="connsiteX3" fmla="*/ 29773 w 34531"/>
                  <a:gd name="connsiteY3" fmla="*/ 34172 h 38228"/>
                  <a:gd name="connsiteX4" fmla="*/ 34532 w 34531"/>
                  <a:gd name="connsiteY4" fmla="*/ 14181 h 38228"/>
                  <a:gd name="connsiteX5" fmla="*/ 32628 w 34531"/>
                  <a:gd name="connsiteY5" fmla="*/ 8470 h 38228"/>
                  <a:gd name="connsiteX6" fmla="*/ 7884 w 34531"/>
                  <a:gd name="connsiteY6" fmla="*/ 854 h 3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531" h="38228">
                    <a:moveTo>
                      <a:pt x="7884" y="854"/>
                    </a:moveTo>
                    <a:cubicBezTo>
                      <a:pt x="-1633" y="4662"/>
                      <a:pt x="-1633" y="11325"/>
                      <a:pt x="3126" y="22749"/>
                    </a:cubicBezTo>
                    <a:cubicBezTo>
                      <a:pt x="6932" y="30365"/>
                      <a:pt x="10739" y="36076"/>
                      <a:pt x="19305" y="37981"/>
                    </a:cubicBezTo>
                    <a:cubicBezTo>
                      <a:pt x="23111" y="38932"/>
                      <a:pt x="26918" y="37028"/>
                      <a:pt x="29773" y="34172"/>
                    </a:cubicBezTo>
                    <a:cubicBezTo>
                      <a:pt x="34532" y="28461"/>
                      <a:pt x="33580" y="20845"/>
                      <a:pt x="34532" y="14181"/>
                    </a:cubicBezTo>
                    <a:cubicBezTo>
                      <a:pt x="34532" y="12277"/>
                      <a:pt x="33580" y="10373"/>
                      <a:pt x="32628" y="8470"/>
                    </a:cubicBezTo>
                    <a:cubicBezTo>
                      <a:pt x="28822" y="2758"/>
                      <a:pt x="13594" y="-2002"/>
                      <a:pt x="7884" y="854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7" name="Forma Livre 36">
                <a:extLst>
                  <a:ext uri="{FF2B5EF4-FFF2-40B4-BE49-F238E27FC236}">
                    <a16:creationId xmlns:a16="http://schemas.microsoft.com/office/drawing/2014/main" id="{744F00E4-1650-3AE6-6BF7-AA6132A2F6B0}"/>
                  </a:ext>
                </a:extLst>
              </p:cNvPr>
              <p:cNvSpPr/>
              <p:nvPr/>
            </p:nvSpPr>
            <p:spPr>
              <a:xfrm>
                <a:off x="11503754" y="2532300"/>
                <a:ext cx="45120" cy="34209"/>
              </a:xfrm>
              <a:custGeom>
                <a:avLst/>
                <a:gdLst>
                  <a:gd name="connsiteX0" fmla="*/ 2188 w 45120"/>
                  <a:gd name="connsiteY0" fmla="*/ 12500 h 34209"/>
                  <a:gd name="connsiteX1" fmla="*/ 7898 w 45120"/>
                  <a:gd name="connsiteY1" fmla="*/ 19164 h 34209"/>
                  <a:gd name="connsiteX2" fmla="*/ 15512 w 45120"/>
                  <a:gd name="connsiteY2" fmla="*/ 24876 h 34209"/>
                  <a:gd name="connsiteX3" fmla="*/ 26932 w 45120"/>
                  <a:gd name="connsiteY3" fmla="*/ 33443 h 34209"/>
                  <a:gd name="connsiteX4" fmla="*/ 37401 w 45120"/>
                  <a:gd name="connsiteY4" fmla="*/ 30587 h 34209"/>
                  <a:gd name="connsiteX5" fmla="*/ 45014 w 45120"/>
                  <a:gd name="connsiteY5" fmla="*/ 12500 h 34209"/>
                  <a:gd name="connsiteX6" fmla="*/ 34546 w 45120"/>
                  <a:gd name="connsiteY6" fmla="*/ 4884 h 34209"/>
                  <a:gd name="connsiteX7" fmla="*/ 25029 w 45120"/>
                  <a:gd name="connsiteY7" fmla="*/ 6788 h 34209"/>
                  <a:gd name="connsiteX8" fmla="*/ 16463 w 45120"/>
                  <a:gd name="connsiteY8" fmla="*/ 5836 h 34209"/>
                  <a:gd name="connsiteX9" fmla="*/ 6946 w 45120"/>
                  <a:gd name="connsiteY9" fmla="*/ 125 h 34209"/>
                  <a:gd name="connsiteX10" fmla="*/ 1236 w 45120"/>
                  <a:gd name="connsiteY10" fmla="*/ 6788 h 34209"/>
                  <a:gd name="connsiteX11" fmla="*/ 2188 w 45120"/>
                  <a:gd name="connsiteY11" fmla="*/ 12500 h 3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120" h="34209">
                    <a:moveTo>
                      <a:pt x="2188" y="12500"/>
                    </a:moveTo>
                    <a:cubicBezTo>
                      <a:pt x="4091" y="15356"/>
                      <a:pt x="4091" y="20116"/>
                      <a:pt x="7898" y="19164"/>
                    </a:cubicBezTo>
                    <a:cubicBezTo>
                      <a:pt x="14560" y="17260"/>
                      <a:pt x="14560" y="21068"/>
                      <a:pt x="15512" y="24876"/>
                    </a:cubicBezTo>
                    <a:cubicBezTo>
                      <a:pt x="17415" y="30587"/>
                      <a:pt x="21222" y="34395"/>
                      <a:pt x="26932" y="33443"/>
                    </a:cubicBezTo>
                    <a:cubicBezTo>
                      <a:pt x="29787" y="32491"/>
                      <a:pt x="34546" y="37251"/>
                      <a:pt x="37401" y="30587"/>
                    </a:cubicBezTo>
                    <a:cubicBezTo>
                      <a:pt x="40256" y="24876"/>
                      <a:pt x="45966" y="20116"/>
                      <a:pt x="45014" y="12500"/>
                    </a:cubicBezTo>
                    <a:cubicBezTo>
                      <a:pt x="44063" y="6788"/>
                      <a:pt x="38352" y="6788"/>
                      <a:pt x="34546" y="4884"/>
                    </a:cubicBezTo>
                    <a:cubicBezTo>
                      <a:pt x="30739" y="2980"/>
                      <a:pt x="27884" y="2028"/>
                      <a:pt x="25029" y="6788"/>
                    </a:cubicBezTo>
                    <a:cubicBezTo>
                      <a:pt x="22174" y="11548"/>
                      <a:pt x="18367" y="6788"/>
                      <a:pt x="16463" y="5836"/>
                    </a:cubicBezTo>
                    <a:cubicBezTo>
                      <a:pt x="14560" y="3932"/>
                      <a:pt x="6946" y="-828"/>
                      <a:pt x="6946" y="125"/>
                    </a:cubicBezTo>
                    <a:cubicBezTo>
                      <a:pt x="5995" y="2980"/>
                      <a:pt x="3140" y="4884"/>
                      <a:pt x="1236" y="6788"/>
                    </a:cubicBezTo>
                    <a:cubicBezTo>
                      <a:pt x="-1619" y="7740"/>
                      <a:pt x="1236" y="10596"/>
                      <a:pt x="2188" y="1250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8" name="Forma Livre 37">
                <a:extLst>
                  <a:ext uri="{FF2B5EF4-FFF2-40B4-BE49-F238E27FC236}">
                    <a16:creationId xmlns:a16="http://schemas.microsoft.com/office/drawing/2014/main" id="{E3EED797-4D24-46BC-B9AC-9FA0A9E532D7}"/>
                  </a:ext>
                </a:extLst>
              </p:cNvPr>
              <p:cNvSpPr/>
              <p:nvPr/>
            </p:nvSpPr>
            <p:spPr>
              <a:xfrm>
                <a:off x="11411096" y="2432468"/>
                <a:ext cx="37076" cy="31758"/>
              </a:xfrm>
              <a:custGeom>
                <a:avLst/>
                <a:gdLst>
                  <a:gd name="connsiteX0" fmla="*/ 2531 w 37076"/>
                  <a:gd name="connsiteY0" fmla="*/ 21895 h 31758"/>
                  <a:gd name="connsiteX1" fmla="*/ 4434 w 37076"/>
                  <a:gd name="connsiteY1" fmla="*/ 27607 h 31758"/>
                  <a:gd name="connsiteX2" fmla="*/ 12048 w 37076"/>
                  <a:gd name="connsiteY2" fmla="*/ 31415 h 31758"/>
                  <a:gd name="connsiteX3" fmla="*/ 35840 w 37076"/>
                  <a:gd name="connsiteY3" fmla="*/ 12376 h 31758"/>
                  <a:gd name="connsiteX4" fmla="*/ 34889 w 37076"/>
                  <a:gd name="connsiteY4" fmla="*/ 3808 h 31758"/>
                  <a:gd name="connsiteX5" fmla="*/ 22517 w 37076"/>
                  <a:gd name="connsiteY5" fmla="*/ 952 h 31758"/>
                  <a:gd name="connsiteX6" fmla="*/ 14903 w 37076"/>
                  <a:gd name="connsiteY6" fmla="*/ 8568 h 31758"/>
                  <a:gd name="connsiteX7" fmla="*/ 3483 w 37076"/>
                  <a:gd name="connsiteY7" fmla="*/ 8568 h 31758"/>
                  <a:gd name="connsiteX8" fmla="*/ 628 w 37076"/>
                  <a:gd name="connsiteY8" fmla="*/ 14280 h 31758"/>
                  <a:gd name="connsiteX9" fmla="*/ 2531 w 37076"/>
                  <a:gd name="connsiteY9" fmla="*/ 21895 h 3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76" h="31758">
                    <a:moveTo>
                      <a:pt x="2531" y="21895"/>
                    </a:moveTo>
                    <a:cubicBezTo>
                      <a:pt x="3483" y="23799"/>
                      <a:pt x="4434" y="25703"/>
                      <a:pt x="4434" y="27607"/>
                    </a:cubicBezTo>
                    <a:cubicBezTo>
                      <a:pt x="5386" y="31415"/>
                      <a:pt x="7289" y="32367"/>
                      <a:pt x="12048" y="31415"/>
                    </a:cubicBezTo>
                    <a:cubicBezTo>
                      <a:pt x="23468" y="29511"/>
                      <a:pt x="27275" y="19039"/>
                      <a:pt x="35840" y="12376"/>
                    </a:cubicBezTo>
                    <a:cubicBezTo>
                      <a:pt x="38696" y="9520"/>
                      <a:pt x="35840" y="5712"/>
                      <a:pt x="34889" y="3808"/>
                    </a:cubicBezTo>
                    <a:cubicBezTo>
                      <a:pt x="32034" y="0"/>
                      <a:pt x="28227" y="-952"/>
                      <a:pt x="22517" y="952"/>
                    </a:cubicBezTo>
                    <a:cubicBezTo>
                      <a:pt x="17758" y="2856"/>
                      <a:pt x="18710" y="7616"/>
                      <a:pt x="14903" y="8568"/>
                    </a:cubicBezTo>
                    <a:cubicBezTo>
                      <a:pt x="11096" y="9520"/>
                      <a:pt x="7289" y="5712"/>
                      <a:pt x="3483" y="8568"/>
                    </a:cubicBezTo>
                    <a:cubicBezTo>
                      <a:pt x="1579" y="10472"/>
                      <a:pt x="-1276" y="10472"/>
                      <a:pt x="628" y="14280"/>
                    </a:cubicBezTo>
                    <a:cubicBezTo>
                      <a:pt x="628" y="16183"/>
                      <a:pt x="1579" y="19039"/>
                      <a:pt x="2531" y="2189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9" name="Forma Livre 38">
                <a:extLst>
                  <a:ext uri="{FF2B5EF4-FFF2-40B4-BE49-F238E27FC236}">
                    <a16:creationId xmlns:a16="http://schemas.microsoft.com/office/drawing/2014/main" id="{1EE9ABC4-41F6-EF1C-3917-63BB5EAE4351}"/>
                  </a:ext>
                </a:extLst>
              </p:cNvPr>
              <p:cNvSpPr/>
              <p:nvPr/>
            </p:nvSpPr>
            <p:spPr>
              <a:xfrm>
                <a:off x="11572518" y="2831686"/>
                <a:ext cx="28067" cy="42586"/>
              </a:xfrm>
              <a:custGeom>
                <a:avLst/>
                <a:gdLst>
                  <a:gd name="connsiteX0" fmla="*/ 10512 w 28067"/>
                  <a:gd name="connsiteY0" fmla="*/ 2512 h 42586"/>
                  <a:gd name="connsiteX1" fmla="*/ 2898 w 28067"/>
                  <a:gd name="connsiteY1" fmla="*/ 10127 h 42586"/>
                  <a:gd name="connsiteX2" fmla="*/ 2898 w 28067"/>
                  <a:gd name="connsiteY2" fmla="*/ 17743 h 42586"/>
                  <a:gd name="connsiteX3" fmla="*/ 10512 w 28067"/>
                  <a:gd name="connsiteY3" fmla="*/ 33926 h 42586"/>
                  <a:gd name="connsiteX4" fmla="*/ 18126 w 28067"/>
                  <a:gd name="connsiteY4" fmla="*/ 42494 h 42586"/>
                  <a:gd name="connsiteX5" fmla="*/ 25739 w 28067"/>
                  <a:gd name="connsiteY5" fmla="*/ 33926 h 42586"/>
                  <a:gd name="connsiteX6" fmla="*/ 26691 w 28067"/>
                  <a:gd name="connsiteY6" fmla="*/ 13935 h 42586"/>
                  <a:gd name="connsiteX7" fmla="*/ 24788 w 28067"/>
                  <a:gd name="connsiteY7" fmla="*/ 2512 h 42586"/>
                  <a:gd name="connsiteX8" fmla="*/ 10512 w 28067"/>
                  <a:gd name="connsiteY8" fmla="*/ 2512 h 4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67" h="42586">
                    <a:moveTo>
                      <a:pt x="10512" y="2512"/>
                    </a:moveTo>
                    <a:cubicBezTo>
                      <a:pt x="4802" y="2512"/>
                      <a:pt x="6705" y="8223"/>
                      <a:pt x="2898" y="10127"/>
                    </a:cubicBezTo>
                    <a:cubicBezTo>
                      <a:pt x="-1860" y="12031"/>
                      <a:pt x="43" y="15839"/>
                      <a:pt x="2898" y="17743"/>
                    </a:cubicBezTo>
                    <a:cubicBezTo>
                      <a:pt x="9560" y="21551"/>
                      <a:pt x="12415" y="27263"/>
                      <a:pt x="10512" y="33926"/>
                    </a:cubicBezTo>
                    <a:cubicBezTo>
                      <a:pt x="8609" y="41542"/>
                      <a:pt x="14319" y="41542"/>
                      <a:pt x="18126" y="42494"/>
                    </a:cubicBezTo>
                    <a:cubicBezTo>
                      <a:pt x="21932" y="43446"/>
                      <a:pt x="27643" y="36782"/>
                      <a:pt x="25739" y="33926"/>
                    </a:cubicBezTo>
                    <a:cubicBezTo>
                      <a:pt x="20029" y="26311"/>
                      <a:pt x="28594" y="20599"/>
                      <a:pt x="26691" y="13935"/>
                    </a:cubicBezTo>
                    <a:cubicBezTo>
                      <a:pt x="25739" y="10127"/>
                      <a:pt x="31449" y="5367"/>
                      <a:pt x="24788" y="2512"/>
                    </a:cubicBezTo>
                    <a:cubicBezTo>
                      <a:pt x="19077" y="-1296"/>
                      <a:pt x="15271" y="-344"/>
                      <a:pt x="10512" y="251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0" name="Forma Livre 39">
                <a:extLst>
                  <a:ext uri="{FF2B5EF4-FFF2-40B4-BE49-F238E27FC236}">
                    <a16:creationId xmlns:a16="http://schemas.microsoft.com/office/drawing/2014/main" id="{E65505DB-54FE-18BD-830C-7141AB31BD78}"/>
                  </a:ext>
                </a:extLst>
              </p:cNvPr>
              <p:cNvSpPr/>
              <p:nvPr/>
            </p:nvSpPr>
            <p:spPr>
              <a:xfrm>
                <a:off x="11658928" y="4252416"/>
                <a:ext cx="29634" cy="42098"/>
              </a:xfrm>
              <a:custGeom>
                <a:avLst/>
                <a:gdLst>
                  <a:gd name="connsiteX0" fmla="*/ 24031 w 29634"/>
                  <a:gd name="connsiteY0" fmla="*/ 42099 h 42098"/>
                  <a:gd name="connsiteX1" fmla="*/ 28789 w 29634"/>
                  <a:gd name="connsiteY1" fmla="*/ 35435 h 42098"/>
                  <a:gd name="connsiteX2" fmla="*/ 28789 w 29634"/>
                  <a:gd name="connsiteY2" fmla="*/ 13540 h 42098"/>
                  <a:gd name="connsiteX3" fmla="*/ 9755 w 29634"/>
                  <a:gd name="connsiteY3" fmla="*/ 212 h 42098"/>
                  <a:gd name="connsiteX4" fmla="*/ 238 w 29634"/>
                  <a:gd name="connsiteY4" fmla="*/ 14492 h 42098"/>
                  <a:gd name="connsiteX5" fmla="*/ 5948 w 29634"/>
                  <a:gd name="connsiteY5" fmla="*/ 23060 h 42098"/>
                  <a:gd name="connsiteX6" fmla="*/ 15465 w 29634"/>
                  <a:gd name="connsiteY6" fmla="*/ 37339 h 42098"/>
                  <a:gd name="connsiteX7" fmla="*/ 24031 w 29634"/>
                  <a:gd name="connsiteY7" fmla="*/ 42099 h 4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34" h="42098">
                    <a:moveTo>
                      <a:pt x="24031" y="42099"/>
                    </a:moveTo>
                    <a:cubicBezTo>
                      <a:pt x="27837" y="41147"/>
                      <a:pt x="27837" y="38291"/>
                      <a:pt x="28789" y="35435"/>
                    </a:cubicBezTo>
                    <a:cubicBezTo>
                      <a:pt x="30692" y="27819"/>
                      <a:pt x="28789" y="21156"/>
                      <a:pt x="28789" y="13540"/>
                    </a:cubicBezTo>
                    <a:cubicBezTo>
                      <a:pt x="28789" y="9732"/>
                      <a:pt x="11658" y="-1692"/>
                      <a:pt x="9755" y="212"/>
                    </a:cubicBezTo>
                    <a:cubicBezTo>
                      <a:pt x="5948" y="4020"/>
                      <a:pt x="5948" y="10684"/>
                      <a:pt x="238" y="14492"/>
                    </a:cubicBezTo>
                    <a:cubicBezTo>
                      <a:pt x="-714" y="15444"/>
                      <a:pt x="1190" y="22107"/>
                      <a:pt x="5948" y="23060"/>
                    </a:cubicBezTo>
                    <a:cubicBezTo>
                      <a:pt x="12610" y="24964"/>
                      <a:pt x="17369" y="28771"/>
                      <a:pt x="15465" y="37339"/>
                    </a:cubicBezTo>
                    <a:cubicBezTo>
                      <a:pt x="14514" y="42099"/>
                      <a:pt x="20224" y="41147"/>
                      <a:pt x="24031" y="420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1" name="Forma Livre 40">
                <a:extLst>
                  <a:ext uri="{FF2B5EF4-FFF2-40B4-BE49-F238E27FC236}">
                    <a16:creationId xmlns:a16="http://schemas.microsoft.com/office/drawing/2014/main" id="{21507A05-26BB-C155-16CE-7DA7BA0347AA}"/>
                  </a:ext>
                </a:extLst>
              </p:cNvPr>
              <p:cNvSpPr/>
              <p:nvPr/>
            </p:nvSpPr>
            <p:spPr>
              <a:xfrm>
                <a:off x="11557556" y="4360200"/>
                <a:ext cx="31183" cy="29510"/>
              </a:xfrm>
              <a:custGeom>
                <a:avLst/>
                <a:gdLst>
                  <a:gd name="connsiteX0" fmla="*/ 729 w 31183"/>
                  <a:gd name="connsiteY0" fmla="*/ 22847 h 29510"/>
                  <a:gd name="connsiteX1" fmla="*/ 1681 w 31183"/>
                  <a:gd name="connsiteY1" fmla="*/ 24751 h 29510"/>
                  <a:gd name="connsiteX2" fmla="*/ 12150 w 31183"/>
                  <a:gd name="connsiteY2" fmla="*/ 29511 h 29510"/>
                  <a:gd name="connsiteX3" fmla="*/ 31184 w 31183"/>
                  <a:gd name="connsiteY3" fmla="*/ 12376 h 29510"/>
                  <a:gd name="connsiteX4" fmla="*/ 26425 w 31183"/>
                  <a:gd name="connsiteY4" fmla="*/ 2856 h 29510"/>
                  <a:gd name="connsiteX5" fmla="*/ 5488 w 31183"/>
                  <a:gd name="connsiteY5" fmla="*/ 2856 h 29510"/>
                  <a:gd name="connsiteX6" fmla="*/ 729 w 31183"/>
                  <a:gd name="connsiteY6" fmla="*/ 22847 h 2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83" h="29510">
                    <a:moveTo>
                      <a:pt x="729" y="22847"/>
                    </a:moveTo>
                    <a:cubicBezTo>
                      <a:pt x="729" y="23799"/>
                      <a:pt x="729" y="23799"/>
                      <a:pt x="1681" y="24751"/>
                    </a:cubicBezTo>
                    <a:cubicBezTo>
                      <a:pt x="3584" y="28559"/>
                      <a:pt x="7391" y="29511"/>
                      <a:pt x="12150" y="29511"/>
                    </a:cubicBezTo>
                    <a:cubicBezTo>
                      <a:pt x="16908" y="29511"/>
                      <a:pt x="31184" y="16183"/>
                      <a:pt x="31184" y="12376"/>
                    </a:cubicBezTo>
                    <a:cubicBezTo>
                      <a:pt x="31184" y="8568"/>
                      <a:pt x="30232" y="4760"/>
                      <a:pt x="26425" y="2856"/>
                    </a:cubicBezTo>
                    <a:cubicBezTo>
                      <a:pt x="19763" y="-952"/>
                      <a:pt x="11198" y="-952"/>
                      <a:pt x="5488" y="2856"/>
                    </a:cubicBezTo>
                    <a:cubicBezTo>
                      <a:pt x="729" y="3808"/>
                      <a:pt x="-1174" y="17135"/>
                      <a:pt x="729" y="22847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2" name="Forma Livre 41">
                <a:extLst>
                  <a:ext uri="{FF2B5EF4-FFF2-40B4-BE49-F238E27FC236}">
                    <a16:creationId xmlns:a16="http://schemas.microsoft.com/office/drawing/2014/main" id="{0C10BE88-82D7-2DAB-BCCE-DD7911DE72AA}"/>
                  </a:ext>
                </a:extLst>
              </p:cNvPr>
              <p:cNvSpPr/>
              <p:nvPr/>
            </p:nvSpPr>
            <p:spPr>
              <a:xfrm>
                <a:off x="11656637" y="2665343"/>
                <a:ext cx="31140" cy="36417"/>
              </a:xfrm>
              <a:custGeom>
                <a:avLst/>
                <a:gdLst>
                  <a:gd name="connsiteX0" fmla="*/ 18707 w 31140"/>
                  <a:gd name="connsiteY0" fmla="*/ 35580 h 36417"/>
                  <a:gd name="connsiteX1" fmla="*/ 30128 w 31140"/>
                  <a:gd name="connsiteY1" fmla="*/ 4165 h 36417"/>
                  <a:gd name="connsiteX2" fmla="*/ 23466 w 31140"/>
                  <a:gd name="connsiteY2" fmla="*/ 357 h 36417"/>
                  <a:gd name="connsiteX3" fmla="*/ 17756 w 31140"/>
                  <a:gd name="connsiteY3" fmla="*/ 3213 h 36417"/>
                  <a:gd name="connsiteX4" fmla="*/ 1577 w 31140"/>
                  <a:gd name="connsiteY4" fmla="*/ 21300 h 36417"/>
                  <a:gd name="connsiteX5" fmla="*/ 625 w 31140"/>
                  <a:gd name="connsiteY5" fmla="*/ 26060 h 36417"/>
                  <a:gd name="connsiteX6" fmla="*/ 18707 w 31140"/>
                  <a:gd name="connsiteY6" fmla="*/ 35580 h 3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40" h="36417">
                    <a:moveTo>
                      <a:pt x="18707" y="35580"/>
                    </a:moveTo>
                    <a:cubicBezTo>
                      <a:pt x="26321" y="31772"/>
                      <a:pt x="33935" y="9877"/>
                      <a:pt x="30128" y="4165"/>
                    </a:cubicBezTo>
                    <a:cubicBezTo>
                      <a:pt x="29176" y="2261"/>
                      <a:pt x="25369" y="1309"/>
                      <a:pt x="23466" y="357"/>
                    </a:cubicBezTo>
                    <a:cubicBezTo>
                      <a:pt x="20611" y="-595"/>
                      <a:pt x="18707" y="357"/>
                      <a:pt x="17756" y="3213"/>
                    </a:cubicBezTo>
                    <a:cubicBezTo>
                      <a:pt x="14901" y="10829"/>
                      <a:pt x="12046" y="19396"/>
                      <a:pt x="1577" y="21300"/>
                    </a:cubicBezTo>
                    <a:cubicBezTo>
                      <a:pt x="-327" y="21300"/>
                      <a:pt x="-327" y="24156"/>
                      <a:pt x="625" y="26060"/>
                    </a:cubicBezTo>
                    <a:cubicBezTo>
                      <a:pt x="2529" y="33676"/>
                      <a:pt x="12046" y="38436"/>
                      <a:pt x="18707" y="3558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3" name="Forma Livre 42">
                <a:extLst>
                  <a:ext uri="{FF2B5EF4-FFF2-40B4-BE49-F238E27FC236}">
                    <a16:creationId xmlns:a16="http://schemas.microsoft.com/office/drawing/2014/main" id="{9138434D-66F1-CB60-D969-CF385E80D649}"/>
                  </a:ext>
                </a:extLst>
              </p:cNvPr>
              <p:cNvSpPr/>
              <p:nvPr/>
            </p:nvSpPr>
            <p:spPr>
              <a:xfrm>
                <a:off x="11442133" y="3684736"/>
                <a:ext cx="29055" cy="33931"/>
              </a:xfrm>
              <a:custGeom>
                <a:avLst/>
                <a:gdLst>
                  <a:gd name="connsiteX0" fmla="*/ 3852 w 29055"/>
                  <a:gd name="connsiteY0" fmla="*/ 25271 h 33931"/>
                  <a:gd name="connsiteX1" fmla="*/ 10514 w 29055"/>
                  <a:gd name="connsiteY1" fmla="*/ 33839 h 33931"/>
                  <a:gd name="connsiteX2" fmla="*/ 22886 w 29055"/>
                  <a:gd name="connsiteY2" fmla="*/ 25271 h 33931"/>
                  <a:gd name="connsiteX3" fmla="*/ 27644 w 29055"/>
                  <a:gd name="connsiteY3" fmla="*/ 14800 h 33931"/>
                  <a:gd name="connsiteX4" fmla="*/ 20982 w 29055"/>
                  <a:gd name="connsiteY4" fmla="*/ 3376 h 33931"/>
                  <a:gd name="connsiteX5" fmla="*/ 5755 w 29055"/>
                  <a:gd name="connsiteY5" fmla="*/ 2424 h 33931"/>
                  <a:gd name="connsiteX6" fmla="*/ 997 w 29055"/>
                  <a:gd name="connsiteY6" fmla="*/ 18607 h 33931"/>
                  <a:gd name="connsiteX7" fmla="*/ 3852 w 29055"/>
                  <a:gd name="connsiteY7" fmla="*/ 25271 h 3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55" h="33931">
                    <a:moveTo>
                      <a:pt x="3852" y="25271"/>
                    </a:moveTo>
                    <a:cubicBezTo>
                      <a:pt x="6707" y="28127"/>
                      <a:pt x="4803" y="34791"/>
                      <a:pt x="10514" y="33839"/>
                    </a:cubicBezTo>
                    <a:cubicBezTo>
                      <a:pt x="15272" y="32887"/>
                      <a:pt x="20982" y="31935"/>
                      <a:pt x="22886" y="25271"/>
                    </a:cubicBezTo>
                    <a:cubicBezTo>
                      <a:pt x="23837" y="21463"/>
                      <a:pt x="25741" y="17656"/>
                      <a:pt x="27644" y="14800"/>
                    </a:cubicBezTo>
                    <a:cubicBezTo>
                      <a:pt x="32403" y="7184"/>
                      <a:pt x="23837" y="6232"/>
                      <a:pt x="20982" y="3376"/>
                    </a:cubicBezTo>
                    <a:cubicBezTo>
                      <a:pt x="17176" y="-432"/>
                      <a:pt x="9562" y="-1384"/>
                      <a:pt x="5755" y="2424"/>
                    </a:cubicBezTo>
                    <a:cubicBezTo>
                      <a:pt x="1948" y="6232"/>
                      <a:pt x="-1858" y="11944"/>
                      <a:pt x="997" y="18607"/>
                    </a:cubicBezTo>
                    <a:cubicBezTo>
                      <a:pt x="1948" y="20511"/>
                      <a:pt x="2900" y="23367"/>
                      <a:pt x="3852" y="2527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4" name="Forma Livre 43">
                <a:extLst>
                  <a:ext uri="{FF2B5EF4-FFF2-40B4-BE49-F238E27FC236}">
                    <a16:creationId xmlns:a16="http://schemas.microsoft.com/office/drawing/2014/main" id="{1C503A4A-DFEE-0570-064B-63C3889DF212}"/>
                  </a:ext>
                </a:extLst>
              </p:cNvPr>
              <p:cNvSpPr/>
              <p:nvPr/>
            </p:nvSpPr>
            <p:spPr>
              <a:xfrm>
                <a:off x="11193791" y="4465488"/>
                <a:ext cx="29618" cy="30010"/>
              </a:xfrm>
              <a:custGeom>
                <a:avLst/>
                <a:gdLst>
                  <a:gd name="connsiteX0" fmla="*/ 2849 w 29618"/>
                  <a:gd name="connsiteY0" fmla="*/ 20372 h 30010"/>
                  <a:gd name="connsiteX1" fmla="*/ 18076 w 29618"/>
                  <a:gd name="connsiteY1" fmla="*/ 28940 h 30010"/>
                  <a:gd name="connsiteX2" fmla="*/ 27593 w 29618"/>
                  <a:gd name="connsiteY2" fmla="*/ 5141 h 30010"/>
                  <a:gd name="connsiteX3" fmla="*/ 7607 w 29618"/>
                  <a:gd name="connsiteY3" fmla="*/ 2285 h 30010"/>
                  <a:gd name="connsiteX4" fmla="*/ 2849 w 29618"/>
                  <a:gd name="connsiteY4" fmla="*/ 20372 h 3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8" h="30010">
                    <a:moveTo>
                      <a:pt x="2849" y="20372"/>
                    </a:moveTo>
                    <a:cubicBezTo>
                      <a:pt x="6656" y="28940"/>
                      <a:pt x="11414" y="31796"/>
                      <a:pt x="18076" y="28940"/>
                    </a:cubicBezTo>
                    <a:cubicBezTo>
                      <a:pt x="28545" y="24180"/>
                      <a:pt x="32352" y="14660"/>
                      <a:pt x="27593" y="5141"/>
                    </a:cubicBezTo>
                    <a:cubicBezTo>
                      <a:pt x="24738" y="-571"/>
                      <a:pt x="16173" y="-1523"/>
                      <a:pt x="7607" y="2285"/>
                    </a:cubicBezTo>
                    <a:cubicBezTo>
                      <a:pt x="-958" y="6093"/>
                      <a:pt x="-1910" y="9900"/>
                      <a:pt x="2849" y="2037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5" name="Forma Livre 44">
                <a:extLst>
                  <a:ext uri="{FF2B5EF4-FFF2-40B4-BE49-F238E27FC236}">
                    <a16:creationId xmlns:a16="http://schemas.microsoft.com/office/drawing/2014/main" id="{E11D7447-5863-5813-6195-00A7DA298ACA}"/>
                  </a:ext>
                </a:extLst>
              </p:cNvPr>
              <p:cNvSpPr/>
              <p:nvPr/>
            </p:nvSpPr>
            <p:spPr>
              <a:xfrm>
                <a:off x="11389743" y="4183863"/>
                <a:ext cx="27691" cy="26421"/>
              </a:xfrm>
              <a:custGeom>
                <a:avLst/>
                <a:gdLst>
                  <a:gd name="connsiteX0" fmla="*/ 27691 w 27691"/>
                  <a:gd name="connsiteY0" fmla="*/ 5935 h 26421"/>
                  <a:gd name="connsiteX1" fmla="*/ 16271 w 27691"/>
                  <a:gd name="connsiteY1" fmla="*/ 1175 h 26421"/>
                  <a:gd name="connsiteX2" fmla="*/ 92 w 27691"/>
                  <a:gd name="connsiteY2" fmla="*/ 14502 h 26421"/>
                  <a:gd name="connsiteX3" fmla="*/ 10561 w 27691"/>
                  <a:gd name="connsiteY3" fmla="*/ 25926 h 26421"/>
                  <a:gd name="connsiteX4" fmla="*/ 21981 w 27691"/>
                  <a:gd name="connsiteY4" fmla="*/ 18310 h 26421"/>
                  <a:gd name="connsiteX5" fmla="*/ 25788 w 27691"/>
                  <a:gd name="connsiteY5" fmla="*/ 8791 h 26421"/>
                  <a:gd name="connsiteX6" fmla="*/ 27691 w 27691"/>
                  <a:gd name="connsiteY6" fmla="*/ 5935 h 26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91" h="26421">
                    <a:moveTo>
                      <a:pt x="27691" y="5935"/>
                    </a:moveTo>
                    <a:cubicBezTo>
                      <a:pt x="23884" y="4031"/>
                      <a:pt x="20078" y="3079"/>
                      <a:pt x="16271" y="1175"/>
                    </a:cubicBezTo>
                    <a:cubicBezTo>
                      <a:pt x="5802" y="-2633"/>
                      <a:pt x="1044" y="3079"/>
                      <a:pt x="92" y="14502"/>
                    </a:cubicBezTo>
                    <a:cubicBezTo>
                      <a:pt x="-860" y="24022"/>
                      <a:pt x="5802" y="24974"/>
                      <a:pt x="10561" y="25926"/>
                    </a:cubicBezTo>
                    <a:cubicBezTo>
                      <a:pt x="16271" y="27830"/>
                      <a:pt x="20078" y="24022"/>
                      <a:pt x="21981" y="18310"/>
                    </a:cubicBezTo>
                    <a:cubicBezTo>
                      <a:pt x="22933" y="15454"/>
                      <a:pt x="24836" y="12598"/>
                      <a:pt x="25788" y="8791"/>
                    </a:cubicBezTo>
                    <a:cubicBezTo>
                      <a:pt x="26740" y="7839"/>
                      <a:pt x="27691" y="6887"/>
                      <a:pt x="27691" y="593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6" name="Forma Livre 45">
                <a:extLst>
                  <a:ext uri="{FF2B5EF4-FFF2-40B4-BE49-F238E27FC236}">
                    <a16:creationId xmlns:a16="http://schemas.microsoft.com/office/drawing/2014/main" id="{0E1E9108-9628-1F0A-62AC-9345C4C37F89}"/>
                  </a:ext>
                </a:extLst>
              </p:cNvPr>
              <p:cNvSpPr/>
              <p:nvPr/>
            </p:nvSpPr>
            <p:spPr>
              <a:xfrm>
                <a:off x="11176635" y="4494563"/>
                <a:ext cx="27648" cy="25221"/>
              </a:xfrm>
              <a:custGeom>
                <a:avLst/>
                <a:gdLst>
                  <a:gd name="connsiteX0" fmla="*/ 5729 w 27648"/>
                  <a:gd name="connsiteY0" fmla="*/ 2721 h 25221"/>
                  <a:gd name="connsiteX1" fmla="*/ 971 w 27648"/>
                  <a:gd name="connsiteY1" fmla="*/ 13192 h 25221"/>
                  <a:gd name="connsiteX2" fmla="*/ 7633 w 27648"/>
                  <a:gd name="connsiteY2" fmla="*/ 24616 h 25221"/>
                  <a:gd name="connsiteX3" fmla="*/ 16198 w 27648"/>
                  <a:gd name="connsiteY3" fmla="*/ 19856 h 25221"/>
                  <a:gd name="connsiteX4" fmla="*/ 22860 w 27648"/>
                  <a:gd name="connsiteY4" fmla="*/ 16048 h 25221"/>
                  <a:gd name="connsiteX5" fmla="*/ 23812 w 27648"/>
                  <a:gd name="connsiteY5" fmla="*/ 3672 h 25221"/>
                  <a:gd name="connsiteX6" fmla="*/ 5729 w 27648"/>
                  <a:gd name="connsiteY6" fmla="*/ 2721 h 2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48" h="25221">
                    <a:moveTo>
                      <a:pt x="5729" y="2721"/>
                    </a:moveTo>
                    <a:cubicBezTo>
                      <a:pt x="-2836" y="3672"/>
                      <a:pt x="2874" y="9384"/>
                      <a:pt x="971" y="13192"/>
                    </a:cubicBezTo>
                    <a:cubicBezTo>
                      <a:pt x="-1884" y="18904"/>
                      <a:pt x="1923" y="22712"/>
                      <a:pt x="7633" y="24616"/>
                    </a:cubicBezTo>
                    <a:cubicBezTo>
                      <a:pt x="12391" y="26520"/>
                      <a:pt x="14295" y="23664"/>
                      <a:pt x="16198" y="19856"/>
                    </a:cubicBezTo>
                    <a:cubicBezTo>
                      <a:pt x="17150" y="17952"/>
                      <a:pt x="20957" y="17000"/>
                      <a:pt x="22860" y="16048"/>
                    </a:cubicBezTo>
                    <a:cubicBezTo>
                      <a:pt x="28570" y="12240"/>
                      <a:pt x="29522" y="6528"/>
                      <a:pt x="23812" y="3672"/>
                    </a:cubicBezTo>
                    <a:cubicBezTo>
                      <a:pt x="18101" y="1769"/>
                      <a:pt x="12391" y="-2991"/>
                      <a:pt x="5729" y="272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7" name="Forma Livre 46">
                <a:extLst>
                  <a:ext uri="{FF2B5EF4-FFF2-40B4-BE49-F238E27FC236}">
                    <a16:creationId xmlns:a16="http://schemas.microsoft.com/office/drawing/2014/main" id="{7C161FE8-D137-F6ED-B350-D6148DF97D63}"/>
                  </a:ext>
                </a:extLst>
              </p:cNvPr>
              <p:cNvSpPr/>
              <p:nvPr/>
            </p:nvSpPr>
            <p:spPr>
              <a:xfrm>
                <a:off x="11587639" y="2495562"/>
                <a:ext cx="24520" cy="23089"/>
              </a:xfrm>
              <a:custGeom>
                <a:avLst/>
                <a:gdLst>
                  <a:gd name="connsiteX0" fmla="*/ 16328 w 24520"/>
                  <a:gd name="connsiteY0" fmla="*/ 22583 h 23089"/>
                  <a:gd name="connsiteX1" fmla="*/ 23942 w 24520"/>
                  <a:gd name="connsiteY1" fmla="*/ 9255 h 23089"/>
                  <a:gd name="connsiteX2" fmla="*/ 5859 w 24520"/>
                  <a:gd name="connsiteY2" fmla="*/ 688 h 23089"/>
                  <a:gd name="connsiteX3" fmla="*/ 149 w 24520"/>
                  <a:gd name="connsiteY3" fmla="*/ 16871 h 23089"/>
                  <a:gd name="connsiteX4" fmla="*/ 16328 w 24520"/>
                  <a:gd name="connsiteY4" fmla="*/ 22583 h 2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20" h="23089">
                    <a:moveTo>
                      <a:pt x="16328" y="22583"/>
                    </a:moveTo>
                    <a:cubicBezTo>
                      <a:pt x="22990" y="19727"/>
                      <a:pt x="25845" y="14967"/>
                      <a:pt x="23942" y="9255"/>
                    </a:cubicBezTo>
                    <a:cubicBezTo>
                      <a:pt x="22038" y="4495"/>
                      <a:pt x="9666" y="-2168"/>
                      <a:pt x="5859" y="688"/>
                    </a:cubicBezTo>
                    <a:cubicBezTo>
                      <a:pt x="3004" y="2591"/>
                      <a:pt x="-803" y="14015"/>
                      <a:pt x="149" y="16871"/>
                    </a:cubicBezTo>
                    <a:cubicBezTo>
                      <a:pt x="3004" y="20679"/>
                      <a:pt x="12521" y="24487"/>
                      <a:pt x="16328" y="22583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8" name="Forma Livre 47">
                <a:extLst>
                  <a:ext uri="{FF2B5EF4-FFF2-40B4-BE49-F238E27FC236}">
                    <a16:creationId xmlns:a16="http://schemas.microsoft.com/office/drawing/2014/main" id="{08D561D2-0D0A-9044-1022-6111D3FC0B26}"/>
                  </a:ext>
                </a:extLst>
              </p:cNvPr>
              <p:cNvSpPr/>
              <p:nvPr/>
            </p:nvSpPr>
            <p:spPr>
              <a:xfrm>
                <a:off x="11461593" y="3199420"/>
                <a:ext cx="24927" cy="21863"/>
              </a:xfrm>
              <a:custGeom>
                <a:avLst/>
                <a:gdLst>
                  <a:gd name="connsiteX0" fmla="*/ 9136 w 24927"/>
                  <a:gd name="connsiteY0" fmla="*/ 1285 h 21863"/>
                  <a:gd name="connsiteX1" fmla="*/ 571 w 24927"/>
                  <a:gd name="connsiteY1" fmla="*/ 14613 h 21863"/>
                  <a:gd name="connsiteX2" fmla="*/ 14847 w 24927"/>
                  <a:gd name="connsiteY2" fmla="*/ 21276 h 21863"/>
                  <a:gd name="connsiteX3" fmla="*/ 24364 w 24927"/>
                  <a:gd name="connsiteY3" fmla="*/ 6997 h 21863"/>
                  <a:gd name="connsiteX4" fmla="*/ 9136 w 24927"/>
                  <a:gd name="connsiteY4" fmla="*/ 1285 h 21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27" h="21863">
                    <a:moveTo>
                      <a:pt x="9136" y="1285"/>
                    </a:moveTo>
                    <a:cubicBezTo>
                      <a:pt x="1523" y="4141"/>
                      <a:pt x="-1332" y="7949"/>
                      <a:pt x="571" y="14613"/>
                    </a:cubicBezTo>
                    <a:cubicBezTo>
                      <a:pt x="2475" y="20324"/>
                      <a:pt x="8185" y="23180"/>
                      <a:pt x="14847" y="21276"/>
                    </a:cubicBezTo>
                    <a:cubicBezTo>
                      <a:pt x="23412" y="18420"/>
                      <a:pt x="26267" y="13661"/>
                      <a:pt x="24364" y="6997"/>
                    </a:cubicBezTo>
                    <a:cubicBezTo>
                      <a:pt x="20557" y="333"/>
                      <a:pt x="15798" y="-1571"/>
                      <a:pt x="9136" y="128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9" name="Forma Livre 48">
                <a:extLst>
                  <a:ext uri="{FF2B5EF4-FFF2-40B4-BE49-F238E27FC236}">
                    <a16:creationId xmlns:a16="http://schemas.microsoft.com/office/drawing/2014/main" id="{22A44A4B-FA32-FFC0-8534-CB403AAD5E43}"/>
                  </a:ext>
                </a:extLst>
              </p:cNvPr>
              <p:cNvSpPr/>
              <p:nvPr/>
            </p:nvSpPr>
            <p:spPr>
              <a:xfrm>
                <a:off x="11717095" y="3489947"/>
                <a:ext cx="22067" cy="23657"/>
              </a:xfrm>
              <a:custGeom>
                <a:avLst/>
                <a:gdLst>
                  <a:gd name="connsiteX0" fmla="*/ 15351 w 22067"/>
                  <a:gd name="connsiteY0" fmla="*/ 22051 h 23657"/>
                  <a:gd name="connsiteX1" fmla="*/ 19158 w 22067"/>
                  <a:gd name="connsiteY1" fmla="*/ 4915 h 23657"/>
                  <a:gd name="connsiteX2" fmla="*/ 13448 w 22067"/>
                  <a:gd name="connsiteY2" fmla="*/ 1108 h 23657"/>
                  <a:gd name="connsiteX3" fmla="*/ 5834 w 22067"/>
                  <a:gd name="connsiteY3" fmla="*/ 156 h 23657"/>
                  <a:gd name="connsiteX4" fmla="*/ 124 w 22067"/>
                  <a:gd name="connsiteY4" fmla="*/ 19195 h 23657"/>
                  <a:gd name="connsiteX5" fmla="*/ 15351 w 22067"/>
                  <a:gd name="connsiteY5" fmla="*/ 22051 h 2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67" h="23657">
                    <a:moveTo>
                      <a:pt x="15351" y="22051"/>
                    </a:moveTo>
                    <a:cubicBezTo>
                      <a:pt x="22965" y="18243"/>
                      <a:pt x="23917" y="13483"/>
                      <a:pt x="19158" y="4915"/>
                    </a:cubicBezTo>
                    <a:cubicBezTo>
                      <a:pt x="18207" y="3012"/>
                      <a:pt x="17255" y="156"/>
                      <a:pt x="13448" y="1108"/>
                    </a:cubicBezTo>
                    <a:cubicBezTo>
                      <a:pt x="10593" y="3012"/>
                      <a:pt x="8690" y="-797"/>
                      <a:pt x="5834" y="156"/>
                    </a:cubicBezTo>
                    <a:cubicBezTo>
                      <a:pt x="3931" y="156"/>
                      <a:pt x="-827" y="17291"/>
                      <a:pt x="124" y="19195"/>
                    </a:cubicBezTo>
                    <a:cubicBezTo>
                      <a:pt x="4883" y="23955"/>
                      <a:pt x="9641" y="24907"/>
                      <a:pt x="15351" y="2205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0" name="Forma Livre 49">
                <a:extLst>
                  <a:ext uri="{FF2B5EF4-FFF2-40B4-BE49-F238E27FC236}">
                    <a16:creationId xmlns:a16="http://schemas.microsoft.com/office/drawing/2014/main" id="{858036DA-718C-B654-0BE9-33D849E0388F}"/>
                  </a:ext>
                </a:extLst>
              </p:cNvPr>
              <p:cNvSpPr/>
              <p:nvPr/>
            </p:nvSpPr>
            <p:spPr>
              <a:xfrm>
                <a:off x="11715672" y="2918774"/>
                <a:ext cx="24470" cy="19775"/>
              </a:xfrm>
              <a:custGeom>
                <a:avLst/>
                <a:gdLst>
                  <a:gd name="connsiteX0" fmla="*/ 6306 w 24470"/>
                  <a:gd name="connsiteY0" fmla="*/ 149 h 19775"/>
                  <a:gd name="connsiteX1" fmla="*/ 596 w 24470"/>
                  <a:gd name="connsiteY1" fmla="*/ 12525 h 19775"/>
                  <a:gd name="connsiteX2" fmla="*/ 12968 w 24470"/>
                  <a:gd name="connsiteY2" fmla="*/ 19188 h 19775"/>
                  <a:gd name="connsiteX3" fmla="*/ 24389 w 24470"/>
                  <a:gd name="connsiteY3" fmla="*/ 5861 h 19775"/>
                  <a:gd name="connsiteX4" fmla="*/ 6306 w 24470"/>
                  <a:gd name="connsiteY4" fmla="*/ 149 h 1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70" h="19775">
                    <a:moveTo>
                      <a:pt x="6306" y="149"/>
                    </a:moveTo>
                    <a:cubicBezTo>
                      <a:pt x="1548" y="2053"/>
                      <a:pt x="-1307" y="7765"/>
                      <a:pt x="596" y="12525"/>
                    </a:cubicBezTo>
                    <a:cubicBezTo>
                      <a:pt x="2499" y="18236"/>
                      <a:pt x="7258" y="21092"/>
                      <a:pt x="12968" y="19188"/>
                    </a:cubicBezTo>
                    <a:cubicBezTo>
                      <a:pt x="17727" y="17285"/>
                      <a:pt x="25340" y="8717"/>
                      <a:pt x="24389" y="5861"/>
                    </a:cubicBezTo>
                    <a:cubicBezTo>
                      <a:pt x="21533" y="3005"/>
                      <a:pt x="10113" y="-803"/>
                      <a:pt x="6306" y="14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1" name="Forma Livre 50">
                <a:extLst>
                  <a:ext uri="{FF2B5EF4-FFF2-40B4-BE49-F238E27FC236}">
                    <a16:creationId xmlns:a16="http://schemas.microsoft.com/office/drawing/2014/main" id="{466A00B8-88D4-60B9-70C4-025131C190D9}"/>
                  </a:ext>
                </a:extLst>
              </p:cNvPr>
              <p:cNvSpPr/>
              <p:nvPr/>
            </p:nvSpPr>
            <p:spPr>
              <a:xfrm>
                <a:off x="11256565" y="4203577"/>
                <a:ext cx="20518" cy="20504"/>
              </a:xfrm>
              <a:custGeom>
                <a:avLst/>
                <a:gdLst>
                  <a:gd name="connsiteX0" fmla="*/ 6693 w 20518"/>
                  <a:gd name="connsiteY0" fmla="*/ 501 h 20504"/>
                  <a:gd name="connsiteX1" fmla="*/ 983 w 20518"/>
                  <a:gd name="connsiteY1" fmla="*/ 12876 h 20504"/>
                  <a:gd name="connsiteX2" fmla="*/ 13355 w 20518"/>
                  <a:gd name="connsiteY2" fmla="*/ 19540 h 20504"/>
                  <a:gd name="connsiteX3" fmla="*/ 20017 w 20518"/>
                  <a:gd name="connsiteY3" fmla="*/ 7165 h 20504"/>
                  <a:gd name="connsiteX4" fmla="*/ 6693 w 20518"/>
                  <a:gd name="connsiteY4" fmla="*/ 501 h 20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18" h="20504">
                    <a:moveTo>
                      <a:pt x="6693" y="501"/>
                    </a:moveTo>
                    <a:cubicBezTo>
                      <a:pt x="1935" y="3357"/>
                      <a:pt x="-1872" y="11924"/>
                      <a:pt x="983" y="12876"/>
                    </a:cubicBezTo>
                    <a:cubicBezTo>
                      <a:pt x="5742" y="14780"/>
                      <a:pt x="5742" y="23348"/>
                      <a:pt x="13355" y="19540"/>
                    </a:cubicBezTo>
                    <a:cubicBezTo>
                      <a:pt x="18114" y="16684"/>
                      <a:pt x="21921" y="10972"/>
                      <a:pt x="20017" y="7165"/>
                    </a:cubicBezTo>
                    <a:cubicBezTo>
                      <a:pt x="18114" y="2405"/>
                      <a:pt x="9548" y="-1403"/>
                      <a:pt x="6693" y="50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2" name="Forma Livre 51">
                <a:extLst>
                  <a:ext uri="{FF2B5EF4-FFF2-40B4-BE49-F238E27FC236}">
                    <a16:creationId xmlns:a16="http://schemas.microsoft.com/office/drawing/2014/main" id="{E481F23A-1DF3-D78F-F832-5FFBA0EF2003}"/>
                  </a:ext>
                </a:extLst>
              </p:cNvPr>
              <p:cNvSpPr/>
              <p:nvPr/>
            </p:nvSpPr>
            <p:spPr>
              <a:xfrm>
                <a:off x="11524729" y="2384242"/>
                <a:ext cx="20622" cy="16371"/>
              </a:xfrm>
              <a:custGeom>
                <a:avLst/>
                <a:gdLst>
                  <a:gd name="connsiteX0" fmla="*/ 247 w 20622"/>
                  <a:gd name="connsiteY0" fmla="*/ 11099 h 16371"/>
                  <a:gd name="connsiteX1" fmla="*/ 15475 w 20622"/>
                  <a:gd name="connsiteY1" fmla="*/ 15859 h 16371"/>
                  <a:gd name="connsiteX2" fmla="*/ 19281 w 20622"/>
                  <a:gd name="connsiteY2" fmla="*/ 3484 h 16371"/>
                  <a:gd name="connsiteX3" fmla="*/ 4054 w 20622"/>
                  <a:gd name="connsiteY3" fmla="*/ 628 h 16371"/>
                  <a:gd name="connsiteX4" fmla="*/ 247 w 20622"/>
                  <a:gd name="connsiteY4" fmla="*/ 11099 h 16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22" h="16371">
                    <a:moveTo>
                      <a:pt x="247" y="11099"/>
                    </a:moveTo>
                    <a:cubicBezTo>
                      <a:pt x="2151" y="13955"/>
                      <a:pt x="12619" y="17763"/>
                      <a:pt x="15475" y="15859"/>
                    </a:cubicBezTo>
                    <a:cubicBezTo>
                      <a:pt x="20234" y="13003"/>
                      <a:pt x="22136" y="6340"/>
                      <a:pt x="19281" y="3484"/>
                    </a:cubicBezTo>
                    <a:cubicBezTo>
                      <a:pt x="18330" y="1580"/>
                      <a:pt x="5958" y="-1276"/>
                      <a:pt x="4054" y="628"/>
                    </a:cubicBezTo>
                    <a:cubicBezTo>
                      <a:pt x="1200" y="3484"/>
                      <a:pt x="-704" y="6340"/>
                      <a:pt x="247" y="110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3" name="Forma Livre 52">
                <a:extLst>
                  <a:ext uri="{FF2B5EF4-FFF2-40B4-BE49-F238E27FC236}">
                    <a16:creationId xmlns:a16="http://schemas.microsoft.com/office/drawing/2014/main" id="{DD04D1FB-AD50-B2B3-CDD8-D0AE1E97ADFD}"/>
                  </a:ext>
                </a:extLst>
              </p:cNvPr>
              <p:cNvSpPr/>
              <p:nvPr/>
            </p:nvSpPr>
            <p:spPr>
              <a:xfrm>
                <a:off x="11415141" y="3735056"/>
                <a:ext cx="20876" cy="16207"/>
              </a:xfrm>
              <a:custGeom>
                <a:avLst/>
                <a:gdLst>
                  <a:gd name="connsiteX0" fmla="*/ 5148 w 20876"/>
                  <a:gd name="connsiteY0" fmla="*/ 1606 h 16207"/>
                  <a:gd name="connsiteX1" fmla="*/ 1342 w 20876"/>
                  <a:gd name="connsiteY1" fmla="*/ 10174 h 16207"/>
                  <a:gd name="connsiteX2" fmla="*/ 13714 w 20876"/>
                  <a:gd name="connsiteY2" fmla="*/ 15886 h 16207"/>
                  <a:gd name="connsiteX3" fmla="*/ 20376 w 20876"/>
                  <a:gd name="connsiteY3" fmla="*/ 4462 h 16207"/>
                  <a:gd name="connsiteX4" fmla="*/ 5148 w 20876"/>
                  <a:gd name="connsiteY4" fmla="*/ 1606 h 1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6" h="16207">
                    <a:moveTo>
                      <a:pt x="5148" y="1606"/>
                    </a:moveTo>
                    <a:cubicBezTo>
                      <a:pt x="390" y="2558"/>
                      <a:pt x="-1514" y="4462"/>
                      <a:pt x="1342" y="10174"/>
                    </a:cubicBezTo>
                    <a:cubicBezTo>
                      <a:pt x="4197" y="15886"/>
                      <a:pt x="8955" y="16838"/>
                      <a:pt x="13714" y="15886"/>
                    </a:cubicBezTo>
                    <a:cubicBezTo>
                      <a:pt x="18472" y="14934"/>
                      <a:pt x="22279" y="8270"/>
                      <a:pt x="20376" y="4462"/>
                    </a:cubicBezTo>
                    <a:cubicBezTo>
                      <a:pt x="18472" y="-297"/>
                      <a:pt x="11810" y="-1249"/>
                      <a:pt x="5148" y="160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4" name="Forma Livre 53">
                <a:extLst>
                  <a:ext uri="{FF2B5EF4-FFF2-40B4-BE49-F238E27FC236}">
                    <a16:creationId xmlns:a16="http://schemas.microsoft.com/office/drawing/2014/main" id="{ECEA9009-1152-CEE4-F0B7-EC46CDC46D0D}"/>
                  </a:ext>
                </a:extLst>
              </p:cNvPr>
              <p:cNvSpPr/>
              <p:nvPr/>
            </p:nvSpPr>
            <p:spPr>
              <a:xfrm>
                <a:off x="11504244" y="4214400"/>
                <a:ext cx="17348" cy="19098"/>
              </a:xfrm>
              <a:custGeom>
                <a:avLst/>
                <a:gdLst>
                  <a:gd name="connsiteX0" fmla="*/ 4553 w 17348"/>
                  <a:gd name="connsiteY0" fmla="*/ 149 h 19098"/>
                  <a:gd name="connsiteX1" fmla="*/ 747 w 17348"/>
                  <a:gd name="connsiteY1" fmla="*/ 11573 h 19098"/>
                  <a:gd name="connsiteX2" fmla="*/ 13119 w 17348"/>
                  <a:gd name="connsiteY2" fmla="*/ 18236 h 19098"/>
                  <a:gd name="connsiteX3" fmla="*/ 15974 w 17348"/>
                  <a:gd name="connsiteY3" fmla="*/ 5861 h 19098"/>
                  <a:gd name="connsiteX4" fmla="*/ 4553 w 17348"/>
                  <a:gd name="connsiteY4" fmla="*/ 149 h 1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48" h="19098">
                    <a:moveTo>
                      <a:pt x="4553" y="149"/>
                    </a:moveTo>
                    <a:cubicBezTo>
                      <a:pt x="747" y="3005"/>
                      <a:pt x="-1157" y="6813"/>
                      <a:pt x="747" y="11573"/>
                    </a:cubicBezTo>
                    <a:cubicBezTo>
                      <a:pt x="2650" y="16333"/>
                      <a:pt x="9312" y="21092"/>
                      <a:pt x="13119" y="18236"/>
                    </a:cubicBezTo>
                    <a:cubicBezTo>
                      <a:pt x="16926" y="15381"/>
                      <a:pt x="18829" y="11573"/>
                      <a:pt x="15974" y="5861"/>
                    </a:cubicBezTo>
                    <a:cubicBezTo>
                      <a:pt x="13119" y="3005"/>
                      <a:pt x="7409" y="-803"/>
                      <a:pt x="4553" y="14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5" name="Forma Livre 54">
                <a:extLst>
                  <a:ext uri="{FF2B5EF4-FFF2-40B4-BE49-F238E27FC236}">
                    <a16:creationId xmlns:a16="http://schemas.microsoft.com/office/drawing/2014/main" id="{8CA10C64-63C7-2F0B-71B2-1E184BDA2C94}"/>
                  </a:ext>
                </a:extLst>
              </p:cNvPr>
              <p:cNvSpPr/>
              <p:nvPr/>
            </p:nvSpPr>
            <p:spPr>
              <a:xfrm>
                <a:off x="11454444" y="3109285"/>
                <a:ext cx="18188" cy="21203"/>
              </a:xfrm>
              <a:custGeom>
                <a:avLst/>
                <a:gdLst>
                  <a:gd name="connsiteX0" fmla="*/ 18189 w 18188"/>
                  <a:gd name="connsiteY0" fmla="*/ 6696 h 21203"/>
                  <a:gd name="connsiteX1" fmla="*/ 5817 w 18188"/>
                  <a:gd name="connsiteY1" fmla="*/ 984 h 21203"/>
                  <a:gd name="connsiteX2" fmla="*/ 107 w 18188"/>
                  <a:gd name="connsiteY2" fmla="*/ 13359 h 21203"/>
                  <a:gd name="connsiteX3" fmla="*/ 5817 w 18188"/>
                  <a:gd name="connsiteY3" fmla="*/ 19071 h 21203"/>
                  <a:gd name="connsiteX4" fmla="*/ 13430 w 18188"/>
                  <a:gd name="connsiteY4" fmla="*/ 18119 h 21203"/>
                  <a:gd name="connsiteX5" fmla="*/ 18189 w 18188"/>
                  <a:gd name="connsiteY5" fmla="*/ 6696 h 2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88" h="21203">
                    <a:moveTo>
                      <a:pt x="18189" y="6696"/>
                    </a:moveTo>
                    <a:cubicBezTo>
                      <a:pt x="17237" y="1936"/>
                      <a:pt x="7720" y="-1872"/>
                      <a:pt x="5817" y="984"/>
                    </a:cubicBezTo>
                    <a:cubicBezTo>
                      <a:pt x="2962" y="4791"/>
                      <a:pt x="1058" y="8599"/>
                      <a:pt x="107" y="13359"/>
                    </a:cubicBezTo>
                    <a:cubicBezTo>
                      <a:pt x="-845" y="16215"/>
                      <a:pt x="4865" y="16215"/>
                      <a:pt x="5817" y="19071"/>
                    </a:cubicBezTo>
                    <a:cubicBezTo>
                      <a:pt x="7720" y="22879"/>
                      <a:pt x="11527" y="20975"/>
                      <a:pt x="13430" y="18119"/>
                    </a:cubicBezTo>
                    <a:cubicBezTo>
                      <a:pt x="15334" y="13359"/>
                      <a:pt x="17237" y="9551"/>
                      <a:pt x="18189" y="669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6" name="Forma Livre 55">
                <a:extLst>
                  <a:ext uri="{FF2B5EF4-FFF2-40B4-BE49-F238E27FC236}">
                    <a16:creationId xmlns:a16="http://schemas.microsoft.com/office/drawing/2014/main" id="{343F9883-1AEA-0FC8-59FA-D4510D2E9D05}"/>
                  </a:ext>
                </a:extLst>
              </p:cNvPr>
              <p:cNvSpPr/>
              <p:nvPr/>
            </p:nvSpPr>
            <p:spPr>
              <a:xfrm>
                <a:off x="11606672" y="3915817"/>
                <a:ext cx="17469" cy="18052"/>
              </a:xfrm>
              <a:custGeom>
                <a:avLst/>
                <a:gdLst>
                  <a:gd name="connsiteX0" fmla="*/ 17281 w 17469"/>
                  <a:gd name="connsiteY0" fmla="*/ 3622 h 18052"/>
                  <a:gd name="connsiteX1" fmla="*/ 4909 w 17469"/>
                  <a:gd name="connsiteY1" fmla="*/ 766 h 18052"/>
                  <a:gd name="connsiteX2" fmla="*/ 150 w 17469"/>
                  <a:gd name="connsiteY2" fmla="*/ 13142 h 18052"/>
                  <a:gd name="connsiteX3" fmla="*/ 13474 w 17469"/>
                  <a:gd name="connsiteY3" fmla="*/ 17902 h 18052"/>
                  <a:gd name="connsiteX4" fmla="*/ 17281 w 17469"/>
                  <a:gd name="connsiteY4" fmla="*/ 3622 h 18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9" h="18052">
                    <a:moveTo>
                      <a:pt x="17281" y="3622"/>
                    </a:moveTo>
                    <a:cubicBezTo>
                      <a:pt x="13474" y="766"/>
                      <a:pt x="9667" y="-1138"/>
                      <a:pt x="4909" y="766"/>
                    </a:cubicBezTo>
                    <a:cubicBezTo>
                      <a:pt x="3005" y="1718"/>
                      <a:pt x="-802" y="12190"/>
                      <a:pt x="150" y="13142"/>
                    </a:cubicBezTo>
                    <a:cubicBezTo>
                      <a:pt x="1102" y="15046"/>
                      <a:pt x="12522" y="18854"/>
                      <a:pt x="13474" y="17902"/>
                    </a:cubicBezTo>
                    <a:cubicBezTo>
                      <a:pt x="15377" y="16950"/>
                      <a:pt x="18232" y="5526"/>
                      <a:pt x="17281" y="362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7" name="Forma Livre 56">
                <a:extLst>
                  <a:ext uri="{FF2B5EF4-FFF2-40B4-BE49-F238E27FC236}">
                    <a16:creationId xmlns:a16="http://schemas.microsoft.com/office/drawing/2014/main" id="{A5662AF1-FB73-B5C0-A75E-140014084FF9}"/>
                  </a:ext>
                </a:extLst>
              </p:cNvPr>
              <p:cNvSpPr/>
              <p:nvPr/>
            </p:nvSpPr>
            <p:spPr>
              <a:xfrm>
                <a:off x="11221199" y="4425139"/>
                <a:ext cx="17821" cy="16744"/>
              </a:xfrm>
              <a:custGeom>
                <a:avLst/>
                <a:gdLst>
                  <a:gd name="connsiteX0" fmla="*/ 17315 w 17821"/>
                  <a:gd name="connsiteY0" fmla="*/ 4555 h 16744"/>
                  <a:gd name="connsiteX1" fmla="*/ 5895 w 17821"/>
                  <a:gd name="connsiteY1" fmla="*/ 747 h 16744"/>
                  <a:gd name="connsiteX2" fmla="*/ 185 w 17821"/>
                  <a:gd name="connsiteY2" fmla="*/ 13122 h 16744"/>
                  <a:gd name="connsiteX3" fmla="*/ 11605 w 17821"/>
                  <a:gd name="connsiteY3" fmla="*/ 15978 h 16744"/>
                  <a:gd name="connsiteX4" fmla="*/ 17315 w 17821"/>
                  <a:gd name="connsiteY4" fmla="*/ 4555 h 16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21" h="16744">
                    <a:moveTo>
                      <a:pt x="17315" y="4555"/>
                    </a:moveTo>
                    <a:cubicBezTo>
                      <a:pt x="14460" y="747"/>
                      <a:pt x="10653" y="-1157"/>
                      <a:pt x="5895" y="747"/>
                    </a:cubicBezTo>
                    <a:cubicBezTo>
                      <a:pt x="2088" y="1699"/>
                      <a:pt x="-767" y="9315"/>
                      <a:pt x="185" y="13122"/>
                    </a:cubicBezTo>
                    <a:cubicBezTo>
                      <a:pt x="1136" y="15978"/>
                      <a:pt x="7798" y="17882"/>
                      <a:pt x="11605" y="15978"/>
                    </a:cubicBezTo>
                    <a:cubicBezTo>
                      <a:pt x="15412" y="14074"/>
                      <a:pt x="19219" y="8363"/>
                      <a:pt x="17315" y="45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8" name="Forma Livre 57">
                <a:extLst>
                  <a:ext uri="{FF2B5EF4-FFF2-40B4-BE49-F238E27FC236}">
                    <a16:creationId xmlns:a16="http://schemas.microsoft.com/office/drawing/2014/main" id="{ACD102B2-2C81-EA58-168F-F4708F224B47}"/>
                  </a:ext>
                </a:extLst>
              </p:cNvPr>
              <p:cNvSpPr/>
              <p:nvPr/>
            </p:nvSpPr>
            <p:spPr>
              <a:xfrm>
                <a:off x="11611754" y="2908410"/>
                <a:ext cx="16956" cy="17324"/>
              </a:xfrm>
              <a:custGeom>
                <a:avLst/>
                <a:gdLst>
                  <a:gd name="connsiteX0" fmla="*/ 6488 w 16956"/>
                  <a:gd name="connsiteY0" fmla="*/ 1946 h 17324"/>
                  <a:gd name="connsiteX1" fmla="*/ 778 w 16956"/>
                  <a:gd name="connsiteY1" fmla="*/ 9562 h 17324"/>
                  <a:gd name="connsiteX2" fmla="*/ 13150 w 16956"/>
                  <a:gd name="connsiteY2" fmla="*/ 17177 h 17324"/>
                  <a:gd name="connsiteX3" fmla="*/ 16005 w 16956"/>
                  <a:gd name="connsiteY3" fmla="*/ 3850 h 17324"/>
                  <a:gd name="connsiteX4" fmla="*/ 6488 w 16956"/>
                  <a:gd name="connsiteY4" fmla="*/ 1946 h 17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6" h="17324">
                    <a:moveTo>
                      <a:pt x="6488" y="1946"/>
                    </a:moveTo>
                    <a:cubicBezTo>
                      <a:pt x="3633" y="3850"/>
                      <a:pt x="-2077" y="2898"/>
                      <a:pt x="778" y="9562"/>
                    </a:cubicBezTo>
                    <a:cubicBezTo>
                      <a:pt x="2682" y="14321"/>
                      <a:pt x="9344" y="18129"/>
                      <a:pt x="13150" y="17177"/>
                    </a:cubicBezTo>
                    <a:cubicBezTo>
                      <a:pt x="16957" y="15273"/>
                      <a:pt x="17909" y="9562"/>
                      <a:pt x="16005" y="3850"/>
                    </a:cubicBezTo>
                    <a:cubicBezTo>
                      <a:pt x="13150" y="-2814"/>
                      <a:pt x="10295" y="994"/>
                      <a:pt x="6488" y="194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9" name="Forma Livre 58">
                <a:extLst>
                  <a:ext uri="{FF2B5EF4-FFF2-40B4-BE49-F238E27FC236}">
                    <a16:creationId xmlns:a16="http://schemas.microsoft.com/office/drawing/2014/main" id="{36411A4D-151C-E2EF-1528-FC741BC03BD8}"/>
                  </a:ext>
                </a:extLst>
              </p:cNvPr>
              <p:cNvSpPr/>
              <p:nvPr/>
            </p:nvSpPr>
            <p:spPr>
              <a:xfrm>
                <a:off x="11436549" y="4153402"/>
                <a:ext cx="17050" cy="16905"/>
              </a:xfrm>
              <a:custGeom>
                <a:avLst/>
                <a:gdLst>
                  <a:gd name="connsiteX0" fmla="*/ 6581 w 17050"/>
                  <a:gd name="connsiteY0" fmla="*/ 2126 h 16905"/>
                  <a:gd name="connsiteX1" fmla="*/ 871 w 17050"/>
                  <a:gd name="connsiteY1" fmla="*/ 9742 h 16905"/>
                  <a:gd name="connsiteX2" fmla="*/ 13243 w 17050"/>
                  <a:gd name="connsiteY2" fmla="*/ 16405 h 16905"/>
                  <a:gd name="connsiteX3" fmla="*/ 16098 w 17050"/>
                  <a:gd name="connsiteY3" fmla="*/ 3078 h 16905"/>
                  <a:gd name="connsiteX4" fmla="*/ 6581 w 17050"/>
                  <a:gd name="connsiteY4" fmla="*/ 2126 h 16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50" h="16905">
                    <a:moveTo>
                      <a:pt x="6581" y="2126"/>
                    </a:moveTo>
                    <a:cubicBezTo>
                      <a:pt x="2774" y="4030"/>
                      <a:pt x="-1984" y="4030"/>
                      <a:pt x="871" y="9742"/>
                    </a:cubicBezTo>
                    <a:cubicBezTo>
                      <a:pt x="3726" y="14501"/>
                      <a:pt x="9436" y="18309"/>
                      <a:pt x="13243" y="16405"/>
                    </a:cubicBezTo>
                    <a:cubicBezTo>
                      <a:pt x="17050" y="14501"/>
                      <a:pt x="18002" y="7838"/>
                      <a:pt x="16098" y="3078"/>
                    </a:cubicBezTo>
                    <a:cubicBezTo>
                      <a:pt x="13243" y="-2634"/>
                      <a:pt x="9436" y="1174"/>
                      <a:pt x="6581" y="212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60" name="Forma Livre 59">
                <a:extLst>
                  <a:ext uri="{FF2B5EF4-FFF2-40B4-BE49-F238E27FC236}">
                    <a16:creationId xmlns:a16="http://schemas.microsoft.com/office/drawing/2014/main" id="{CBC53CC0-F8F1-EE90-461A-713D957F99F1}"/>
                  </a:ext>
                </a:extLst>
              </p:cNvPr>
              <p:cNvSpPr/>
              <p:nvPr/>
            </p:nvSpPr>
            <p:spPr>
              <a:xfrm>
                <a:off x="11884951" y="4008270"/>
                <a:ext cx="13620" cy="13552"/>
              </a:xfrm>
              <a:custGeom>
                <a:avLst/>
                <a:gdLst>
                  <a:gd name="connsiteX0" fmla="*/ 4526 w 13620"/>
                  <a:gd name="connsiteY0" fmla="*/ 1606 h 13552"/>
                  <a:gd name="connsiteX1" fmla="*/ 720 w 13620"/>
                  <a:gd name="connsiteY1" fmla="*/ 9222 h 13552"/>
                  <a:gd name="connsiteX2" fmla="*/ 10237 w 13620"/>
                  <a:gd name="connsiteY2" fmla="*/ 12078 h 13552"/>
                  <a:gd name="connsiteX3" fmla="*/ 13092 w 13620"/>
                  <a:gd name="connsiteY3" fmla="*/ 4462 h 13552"/>
                  <a:gd name="connsiteX4" fmla="*/ 4526 w 13620"/>
                  <a:gd name="connsiteY4" fmla="*/ 1606 h 1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0" h="13552">
                    <a:moveTo>
                      <a:pt x="4526" y="1606"/>
                    </a:moveTo>
                    <a:cubicBezTo>
                      <a:pt x="-1184" y="3510"/>
                      <a:pt x="-232" y="5414"/>
                      <a:pt x="720" y="9222"/>
                    </a:cubicBezTo>
                    <a:cubicBezTo>
                      <a:pt x="2623" y="14934"/>
                      <a:pt x="5478" y="13982"/>
                      <a:pt x="10237" y="12078"/>
                    </a:cubicBezTo>
                    <a:cubicBezTo>
                      <a:pt x="14043" y="10174"/>
                      <a:pt x="14043" y="8270"/>
                      <a:pt x="13092" y="4462"/>
                    </a:cubicBezTo>
                    <a:cubicBezTo>
                      <a:pt x="11188" y="-298"/>
                      <a:pt x="8333" y="-1249"/>
                      <a:pt x="4526" y="160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61" name="Forma Livre 60">
                <a:extLst>
                  <a:ext uri="{FF2B5EF4-FFF2-40B4-BE49-F238E27FC236}">
                    <a16:creationId xmlns:a16="http://schemas.microsoft.com/office/drawing/2014/main" id="{C90181DA-1FC2-89EC-7C4C-3416116EB381}"/>
                  </a:ext>
                </a:extLst>
              </p:cNvPr>
              <p:cNvSpPr/>
              <p:nvPr/>
            </p:nvSpPr>
            <p:spPr>
              <a:xfrm>
                <a:off x="11562654" y="3821488"/>
                <a:ext cx="11810" cy="13745"/>
              </a:xfrm>
              <a:custGeom>
                <a:avLst/>
                <a:gdLst>
                  <a:gd name="connsiteX0" fmla="*/ 11810 w 11810"/>
                  <a:gd name="connsiteY0" fmla="*/ 2755 h 13745"/>
                  <a:gd name="connsiteX1" fmla="*/ 5148 w 11810"/>
                  <a:gd name="connsiteY1" fmla="*/ 851 h 13745"/>
                  <a:gd name="connsiteX2" fmla="*/ 1342 w 11810"/>
                  <a:gd name="connsiteY2" fmla="*/ 9419 h 13745"/>
                  <a:gd name="connsiteX3" fmla="*/ 7052 w 11810"/>
                  <a:gd name="connsiteY3" fmla="*/ 13227 h 13745"/>
                  <a:gd name="connsiteX4" fmla="*/ 11810 w 11810"/>
                  <a:gd name="connsiteY4" fmla="*/ 2755 h 1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" h="13745">
                    <a:moveTo>
                      <a:pt x="11810" y="2755"/>
                    </a:moveTo>
                    <a:cubicBezTo>
                      <a:pt x="9907" y="-1052"/>
                      <a:pt x="8003" y="-100"/>
                      <a:pt x="5148" y="851"/>
                    </a:cubicBezTo>
                    <a:cubicBezTo>
                      <a:pt x="390" y="2755"/>
                      <a:pt x="-1514" y="4659"/>
                      <a:pt x="1342" y="9419"/>
                    </a:cubicBezTo>
                    <a:cubicBezTo>
                      <a:pt x="2293" y="11323"/>
                      <a:pt x="3245" y="15131"/>
                      <a:pt x="7052" y="13227"/>
                    </a:cubicBezTo>
                    <a:cubicBezTo>
                      <a:pt x="10859" y="11323"/>
                      <a:pt x="11810" y="7515"/>
                      <a:pt x="11810" y="27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62" name="Forma Livre 61">
                <a:extLst>
                  <a:ext uri="{FF2B5EF4-FFF2-40B4-BE49-F238E27FC236}">
                    <a16:creationId xmlns:a16="http://schemas.microsoft.com/office/drawing/2014/main" id="{E792D349-36CE-0C77-7480-9CB1FB0BA84F}"/>
                  </a:ext>
                </a:extLst>
              </p:cNvPr>
              <p:cNvSpPr/>
              <p:nvPr/>
            </p:nvSpPr>
            <p:spPr>
              <a:xfrm>
                <a:off x="11673018" y="3403187"/>
                <a:ext cx="14698" cy="15092"/>
              </a:xfrm>
              <a:custGeom>
                <a:avLst/>
                <a:gdLst>
                  <a:gd name="connsiteX0" fmla="*/ 12795 w 14698"/>
                  <a:gd name="connsiteY0" fmla="*/ 4095 h 15092"/>
                  <a:gd name="connsiteX1" fmla="*/ 7085 w 14698"/>
                  <a:gd name="connsiteY1" fmla="*/ 3143 h 15092"/>
                  <a:gd name="connsiteX2" fmla="*/ 423 w 14698"/>
                  <a:gd name="connsiteY2" fmla="*/ 11711 h 15092"/>
                  <a:gd name="connsiteX3" fmla="*/ 423 w 14698"/>
                  <a:gd name="connsiteY3" fmla="*/ 14566 h 15092"/>
                  <a:gd name="connsiteX4" fmla="*/ 10892 w 14698"/>
                  <a:gd name="connsiteY4" fmla="*/ 11711 h 15092"/>
                  <a:gd name="connsiteX5" fmla="*/ 12795 w 14698"/>
                  <a:gd name="connsiteY5" fmla="*/ 4095 h 15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98" h="15092">
                    <a:moveTo>
                      <a:pt x="12795" y="4095"/>
                    </a:moveTo>
                    <a:cubicBezTo>
                      <a:pt x="10892" y="2191"/>
                      <a:pt x="10892" y="-3521"/>
                      <a:pt x="7085" y="3143"/>
                    </a:cubicBezTo>
                    <a:cubicBezTo>
                      <a:pt x="5182" y="5999"/>
                      <a:pt x="423" y="6951"/>
                      <a:pt x="423" y="11711"/>
                    </a:cubicBezTo>
                    <a:cubicBezTo>
                      <a:pt x="423" y="12663"/>
                      <a:pt x="-529" y="14566"/>
                      <a:pt x="423" y="14566"/>
                    </a:cubicBezTo>
                    <a:cubicBezTo>
                      <a:pt x="4230" y="16470"/>
                      <a:pt x="8037" y="12663"/>
                      <a:pt x="10892" y="11711"/>
                    </a:cubicBezTo>
                    <a:cubicBezTo>
                      <a:pt x="16602" y="9806"/>
                      <a:pt x="14699" y="6951"/>
                      <a:pt x="12795" y="409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63" name="Forma Livre 62">
                <a:extLst>
                  <a:ext uri="{FF2B5EF4-FFF2-40B4-BE49-F238E27FC236}">
                    <a16:creationId xmlns:a16="http://schemas.microsoft.com/office/drawing/2014/main" id="{C33143A8-783F-805C-597D-9672187878D0}"/>
                  </a:ext>
                </a:extLst>
              </p:cNvPr>
              <p:cNvSpPr/>
              <p:nvPr/>
            </p:nvSpPr>
            <p:spPr>
              <a:xfrm>
                <a:off x="11366994" y="4505851"/>
                <a:ext cx="12560" cy="14361"/>
              </a:xfrm>
              <a:custGeom>
                <a:avLst/>
                <a:gdLst>
                  <a:gd name="connsiteX0" fmla="*/ 0 w 12560"/>
                  <a:gd name="connsiteY0" fmla="*/ 7616 h 14361"/>
                  <a:gd name="connsiteX1" fmla="*/ 8565 w 12560"/>
                  <a:gd name="connsiteY1" fmla="*/ 14279 h 14361"/>
                  <a:gd name="connsiteX2" fmla="*/ 12372 w 12560"/>
                  <a:gd name="connsiteY2" fmla="*/ 4760 h 14361"/>
                  <a:gd name="connsiteX3" fmla="*/ 3806 w 12560"/>
                  <a:gd name="connsiteY3" fmla="*/ 0 h 14361"/>
                  <a:gd name="connsiteX4" fmla="*/ 0 w 12560"/>
                  <a:gd name="connsiteY4" fmla="*/ 7616 h 14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60" h="14361">
                    <a:moveTo>
                      <a:pt x="0" y="7616"/>
                    </a:moveTo>
                    <a:cubicBezTo>
                      <a:pt x="1904" y="13327"/>
                      <a:pt x="5710" y="13327"/>
                      <a:pt x="8565" y="14279"/>
                    </a:cubicBezTo>
                    <a:cubicBezTo>
                      <a:pt x="10468" y="15232"/>
                      <a:pt x="13323" y="7616"/>
                      <a:pt x="12372" y="4760"/>
                    </a:cubicBezTo>
                    <a:cubicBezTo>
                      <a:pt x="10468" y="952"/>
                      <a:pt x="6662" y="1904"/>
                      <a:pt x="3806" y="0"/>
                    </a:cubicBezTo>
                    <a:cubicBezTo>
                      <a:pt x="2855" y="2856"/>
                      <a:pt x="951" y="5712"/>
                      <a:pt x="0" y="761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4" name="Forma Livre 1023">
                <a:extLst>
                  <a:ext uri="{FF2B5EF4-FFF2-40B4-BE49-F238E27FC236}">
                    <a16:creationId xmlns:a16="http://schemas.microsoft.com/office/drawing/2014/main" id="{7A23C74B-8CF0-4ACE-C0A9-553CD91A93AD}"/>
                  </a:ext>
                </a:extLst>
              </p:cNvPr>
              <p:cNvSpPr/>
              <p:nvPr/>
            </p:nvSpPr>
            <p:spPr>
              <a:xfrm>
                <a:off x="11314045" y="4370418"/>
                <a:ext cx="11596" cy="13185"/>
              </a:xfrm>
              <a:custGeom>
                <a:avLst/>
                <a:gdLst>
                  <a:gd name="connsiteX0" fmla="*/ 5364 w 11596"/>
                  <a:gd name="connsiteY0" fmla="*/ 253 h 13185"/>
                  <a:gd name="connsiteX1" fmla="*/ 606 w 11596"/>
                  <a:gd name="connsiteY1" fmla="*/ 11677 h 13185"/>
                  <a:gd name="connsiteX2" fmla="*/ 7268 w 11596"/>
                  <a:gd name="connsiteY2" fmla="*/ 11677 h 13185"/>
                  <a:gd name="connsiteX3" fmla="*/ 10123 w 11596"/>
                  <a:gd name="connsiteY3" fmla="*/ 3109 h 13185"/>
                  <a:gd name="connsiteX4" fmla="*/ 5364 w 11596"/>
                  <a:gd name="connsiteY4" fmla="*/ 253 h 1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96" h="13185">
                    <a:moveTo>
                      <a:pt x="5364" y="253"/>
                    </a:moveTo>
                    <a:cubicBezTo>
                      <a:pt x="1557" y="2157"/>
                      <a:pt x="-1298" y="8821"/>
                      <a:pt x="606" y="11677"/>
                    </a:cubicBezTo>
                    <a:cubicBezTo>
                      <a:pt x="2509" y="14533"/>
                      <a:pt x="5364" y="12629"/>
                      <a:pt x="7268" y="11677"/>
                    </a:cubicBezTo>
                    <a:cubicBezTo>
                      <a:pt x="12978" y="9773"/>
                      <a:pt x="12026" y="6917"/>
                      <a:pt x="10123" y="3109"/>
                    </a:cubicBezTo>
                    <a:cubicBezTo>
                      <a:pt x="10123" y="1205"/>
                      <a:pt x="9171" y="-699"/>
                      <a:pt x="5364" y="253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5" name="Forma Livre 1024">
                <a:extLst>
                  <a:ext uri="{FF2B5EF4-FFF2-40B4-BE49-F238E27FC236}">
                    <a16:creationId xmlns:a16="http://schemas.microsoft.com/office/drawing/2014/main" id="{5478C71E-DD8B-C7AC-9B00-855B2171ED35}"/>
                  </a:ext>
                </a:extLst>
              </p:cNvPr>
              <p:cNvSpPr/>
              <p:nvPr/>
            </p:nvSpPr>
            <p:spPr>
              <a:xfrm>
                <a:off x="11492954" y="3425799"/>
                <a:ext cx="14016" cy="11740"/>
              </a:xfrm>
              <a:custGeom>
                <a:avLst/>
                <a:gdLst>
                  <a:gd name="connsiteX0" fmla="*/ 4423 w 14016"/>
                  <a:gd name="connsiteY0" fmla="*/ 1474 h 11740"/>
                  <a:gd name="connsiteX1" fmla="*/ 616 w 14016"/>
                  <a:gd name="connsiteY1" fmla="*/ 7186 h 11740"/>
                  <a:gd name="connsiteX2" fmla="*/ 12037 w 14016"/>
                  <a:gd name="connsiteY2" fmla="*/ 10994 h 11740"/>
                  <a:gd name="connsiteX3" fmla="*/ 12988 w 14016"/>
                  <a:gd name="connsiteY3" fmla="*/ 4330 h 11740"/>
                  <a:gd name="connsiteX4" fmla="*/ 4423 w 14016"/>
                  <a:gd name="connsiteY4" fmla="*/ 1474 h 1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16" h="11740">
                    <a:moveTo>
                      <a:pt x="4423" y="1474"/>
                    </a:moveTo>
                    <a:cubicBezTo>
                      <a:pt x="1568" y="2426"/>
                      <a:pt x="-1287" y="3378"/>
                      <a:pt x="616" y="7186"/>
                    </a:cubicBezTo>
                    <a:cubicBezTo>
                      <a:pt x="3471" y="10994"/>
                      <a:pt x="7278" y="12898"/>
                      <a:pt x="12037" y="10994"/>
                    </a:cubicBezTo>
                    <a:cubicBezTo>
                      <a:pt x="15843" y="10042"/>
                      <a:pt x="12988" y="7186"/>
                      <a:pt x="12988" y="4330"/>
                    </a:cubicBezTo>
                    <a:cubicBezTo>
                      <a:pt x="12037" y="-1382"/>
                      <a:pt x="9182" y="-430"/>
                      <a:pt x="4423" y="1474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7" name="Forma Livre 1026">
                <a:extLst>
                  <a:ext uri="{FF2B5EF4-FFF2-40B4-BE49-F238E27FC236}">
                    <a16:creationId xmlns:a16="http://schemas.microsoft.com/office/drawing/2014/main" id="{3FDE5CF1-9000-3F3D-7738-22E27B3BDEF0}"/>
                  </a:ext>
                </a:extLst>
              </p:cNvPr>
              <p:cNvSpPr/>
              <p:nvPr/>
            </p:nvSpPr>
            <p:spPr>
              <a:xfrm>
                <a:off x="11696618" y="2974005"/>
                <a:ext cx="13411" cy="9776"/>
              </a:xfrm>
              <a:custGeom>
                <a:avLst/>
                <a:gdLst>
                  <a:gd name="connsiteX0" fmla="*/ 4423 w 13411"/>
                  <a:gd name="connsiteY0" fmla="*/ 1084 h 9776"/>
                  <a:gd name="connsiteX1" fmla="*/ 616 w 13411"/>
                  <a:gd name="connsiteY1" fmla="*/ 6796 h 9776"/>
                  <a:gd name="connsiteX2" fmla="*/ 12988 w 13411"/>
                  <a:gd name="connsiteY2" fmla="*/ 9652 h 9776"/>
                  <a:gd name="connsiteX3" fmla="*/ 12988 w 13411"/>
                  <a:gd name="connsiteY3" fmla="*/ 3940 h 9776"/>
                  <a:gd name="connsiteX4" fmla="*/ 4423 w 13411"/>
                  <a:gd name="connsiteY4" fmla="*/ 1084 h 9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11" h="9776">
                    <a:moveTo>
                      <a:pt x="4423" y="1084"/>
                    </a:moveTo>
                    <a:cubicBezTo>
                      <a:pt x="1568" y="2988"/>
                      <a:pt x="-1287" y="3940"/>
                      <a:pt x="616" y="6796"/>
                    </a:cubicBezTo>
                    <a:cubicBezTo>
                      <a:pt x="3471" y="13460"/>
                      <a:pt x="9181" y="5844"/>
                      <a:pt x="12988" y="9652"/>
                    </a:cubicBezTo>
                    <a:cubicBezTo>
                      <a:pt x="13940" y="10604"/>
                      <a:pt x="12988" y="5844"/>
                      <a:pt x="12988" y="3940"/>
                    </a:cubicBezTo>
                    <a:cubicBezTo>
                      <a:pt x="11085" y="-1772"/>
                      <a:pt x="7278" y="132"/>
                      <a:pt x="4423" y="1084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8" name="Forma Livre 1027">
                <a:extLst>
                  <a:ext uri="{FF2B5EF4-FFF2-40B4-BE49-F238E27FC236}">
                    <a16:creationId xmlns:a16="http://schemas.microsoft.com/office/drawing/2014/main" id="{FC10A726-A6A0-D283-6BA0-0B3D89F0EA94}"/>
                  </a:ext>
                </a:extLst>
              </p:cNvPr>
              <p:cNvSpPr/>
              <p:nvPr/>
            </p:nvSpPr>
            <p:spPr>
              <a:xfrm>
                <a:off x="11491767" y="3186069"/>
                <a:ext cx="12271" cy="11341"/>
              </a:xfrm>
              <a:custGeom>
                <a:avLst/>
                <a:gdLst>
                  <a:gd name="connsiteX0" fmla="*/ 2754 w 12271"/>
                  <a:gd name="connsiteY0" fmla="*/ 357 h 11341"/>
                  <a:gd name="connsiteX1" fmla="*/ 851 w 12271"/>
                  <a:gd name="connsiteY1" fmla="*/ 6069 h 11341"/>
                  <a:gd name="connsiteX2" fmla="*/ 7513 w 12271"/>
                  <a:gd name="connsiteY2" fmla="*/ 10829 h 11341"/>
                  <a:gd name="connsiteX3" fmla="*/ 12271 w 12271"/>
                  <a:gd name="connsiteY3" fmla="*/ 3213 h 11341"/>
                  <a:gd name="connsiteX4" fmla="*/ 2754 w 12271"/>
                  <a:gd name="connsiteY4" fmla="*/ 357 h 1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1" h="11341">
                    <a:moveTo>
                      <a:pt x="2754" y="357"/>
                    </a:moveTo>
                    <a:cubicBezTo>
                      <a:pt x="-1052" y="1309"/>
                      <a:pt x="-101" y="4165"/>
                      <a:pt x="851" y="6069"/>
                    </a:cubicBezTo>
                    <a:cubicBezTo>
                      <a:pt x="1803" y="8925"/>
                      <a:pt x="1803" y="12732"/>
                      <a:pt x="7513" y="10829"/>
                    </a:cubicBezTo>
                    <a:cubicBezTo>
                      <a:pt x="11320" y="9877"/>
                      <a:pt x="12271" y="5117"/>
                      <a:pt x="12271" y="3213"/>
                    </a:cubicBezTo>
                    <a:cubicBezTo>
                      <a:pt x="10368" y="357"/>
                      <a:pt x="6561" y="-595"/>
                      <a:pt x="2754" y="357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9" name="Forma Livre 1028">
                <a:extLst>
                  <a:ext uri="{FF2B5EF4-FFF2-40B4-BE49-F238E27FC236}">
                    <a16:creationId xmlns:a16="http://schemas.microsoft.com/office/drawing/2014/main" id="{87ECE59D-57F2-44BC-5185-3F78F9EE5871}"/>
                  </a:ext>
                </a:extLst>
              </p:cNvPr>
              <p:cNvSpPr/>
              <p:nvPr/>
            </p:nvSpPr>
            <p:spPr>
              <a:xfrm>
                <a:off x="11487860" y="4095553"/>
                <a:ext cx="9517" cy="13327"/>
              </a:xfrm>
              <a:custGeom>
                <a:avLst/>
                <a:gdLst>
                  <a:gd name="connsiteX0" fmla="*/ 5710 w 9517"/>
                  <a:gd name="connsiteY0" fmla="*/ 0 h 13327"/>
                  <a:gd name="connsiteX1" fmla="*/ 0 w 9517"/>
                  <a:gd name="connsiteY1" fmla="*/ 10472 h 13327"/>
                  <a:gd name="connsiteX2" fmla="*/ 3806 w 9517"/>
                  <a:gd name="connsiteY2" fmla="*/ 13327 h 13327"/>
                  <a:gd name="connsiteX3" fmla="*/ 9517 w 9517"/>
                  <a:gd name="connsiteY3" fmla="*/ 2856 h 13327"/>
                  <a:gd name="connsiteX4" fmla="*/ 5710 w 9517"/>
                  <a:gd name="connsiteY4" fmla="*/ 0 h 1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7" h="13327">
                    <a:moveTo>
                      <a:pt x="5710" y="0"/>
                    </a:moveTo>
                    <a:cubicBezTo>
                      <a:pt x="951" y="1904"/>
                      <a:pt x="0" y="5712"/>
                      <a:pt x="0" y="10472"/>
                    </a:cubicBezTo>
                    <a:cubicBezTo>
                      <a:pt x="0" y="12375"/>
                      <a:pt x="2855" y="13327"/>
                      <a:pt x="3806" y="13327"/>
                    </a:cubicBezTo>
                    <a:cubicBezTo>
                      <a:pt x="8565" y="11424"/>
                      <a:pt x="9517" y="7616"/>
                      <a:pt x="9517" y="2856"/>
                    </a:cubicBezTo>
                    <a:cubicBezTo>
                      <a:pt x="9517" y="0"/>
                      <a:pt x="7613" y="0"/>
                      <a:pt x="5710" y="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0" name="Forma Livre 1029">
                <a:extLst>
                  <a:ext uri="{FF2B5EF4-FFF2-40B4-BE49-F238E27FC236}">
                    <a16:creationId xmlns:a16="http://schemas.microsoft.com/office/drawing/2014/main" id="{26A41E4D-ED61-5564-B240-88C9A7E0B6E3}"/>
                  </a:ext>
                </a:extLst>
              </p:cNvPr>
              <p:cNvSpPr/>
              <p:nvPr/>
            </p:nvSpPr>
            <p:spPr>
              <a:xfrm>
                <a:off x="11274864" y="4230916"/>
                <a:ext cx="12023" cy="11488"/>
              </a:xfrm>
              <a:custGeom>
                <a:avLst/>
                <a:gdLst>
                  <a:gd name="connsiteX0" fmla="*/ 766 w 12023"/>
                  <a:gd name="connsiteY0" fmla="*/ 7433 h 11488"/>
                  <a:gd name="connsiteX1" fmla="*/ 9331 w 12023"/>
                  <a:gd name="connsiteY1" fmla="*/ 11240 h 11488"/>
                  <a:gd name="connsiteX2" fmla="*/ 11235 w 12023"/>
                  <a:gd name="connsiteY2" fmla="*/ 2673 h 11488"/>
                  <a:gd name="connsiteX3" fmla="*/ 3622 w 12023"/>
                  <a:gd name="connsiteY3" fmla="*/ 1721 h 11488"/>
                  <a:gd name="connsiteX4" fmla="*/ 766 w 12023"/>
                  <a:gd name="connsiteY4" fmla="*/ 7433 h 11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23" h="11488">
                    <a:moveTo>
                      <a:pt x="766" y="7433"/>
                    </a:moveTo>
                    <a:cubicBezTo>
                      <a:pt x="2669" y="10288"/>
                      <a:pt x="6477" y="12193"/>
                      <a:pt x="9331" y="11240"/>
                    </a:cubicBezTo>
                    <a:cubicBezTo>
                      <a:pt x="11235" y="10288"/>
                      <a:pt x="13139" y="6481"/>
                      <a:pt x="11235" y="2673"/>
                    </a:cubicBezTo>
                    <a:cubicBezTo>
                      <a:pt x="9331" y="-2087"/>
                      <a:pt x="5524" y="769"/>
                      <a:pt x="3622" y="1721"/>
                    </a:cubicBezTo>
                    <a:cubicBezTo>
                      <a:pt x="766" y="1721"/>
                      <a:pt x="-1137" y="3625"/>
                      <a:pt x="766" y="7433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1" name="Forma Livre 1030">
                <a:extLst>
                  <a:ext uri="{FF2B5EF4-FFF2-40B4-BE49-F238E27FC236}">
                    <a16:creationId xmlns:a16="http://schemas.microsoft.com/office/drawing/2014/main" id="{970A3F41-20E9-EEEE-4503-8D30B247B088}"/>
                  </a:ext>
                </a:extLst>
              </p:cNvPr>
              <p:cNvSpPr/>
              <p:nvPr/>
            </p:nvSpPr>
            <p:spPr>
              <a:xfrm>
                <a:off x="11406409" y="2847182"/>
                <a:ext cx="11398" cy="9507"/>
              </a:xfrm>
              <a:custGeom>
                <a:avLst/>
                <a:gdLst>
                  <a:gd name="connsiteX0" fmla="*/ 1508 w 11398"/>
                  <a:gd name="connsiteY0" fmla="*/ 3199 h 9507"/>
                  <a:gd name="connsiteX1" fmla="*/ 9121 w 11398"/>
                  <a:gd name="connsiteY1" fmla="*/ 8911 h 9507"/>
                  <a:gd name="connsiteX2" fmla="*/ 11025 w 11398"/>
                  <a:gd name="connsiteY2" fmla="*/ 4151 h 9507"/>
                  <a:gd name="connsiteX3" fmla="*/ 1508 w 11398"/>
                  <a:gd name="connsiteY3" fmla="*/ 343 h 9507"/>
                  <a:gd name="connsiteX4" fmla="*/ 1508 w 11398"/>
                  <a:gd name="connsiteY4" fmla="*/ 3199 h 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98" h="9507">
                    <a:moveTo>
                      <a:pt x="1508" y="3199"/>
                    </a:moveTo>
                    <a:cubicBezTo>
                      <a:pt x="3411" y="7959"/>
                      <a:pt x="4363" y="10815"/>
                      <a:pt x="9121" y="8911"/>
                    </a:cubicBezTo>
                    <a:cubicBezTo>
                      <a:pt x="11025" y="7959"/>
                      <a:pt x="11976" y="6055"/>
                      <a:pt x="11025" y="4151"/>
                    </a:cubicBezTo>
                    <a:cubicBezTo>
                      <a:pt x="9121" y="343"/>
                      <a:pt x="5315" y="-609"/>
                      <a:pt x="1508" y="343"/>
                    </a:cubicBezTo>
                    <a:cubicBezTo>
                      <a:pt x="-1347" y="343"/>
                      <a:pt x="556" y="3199"/>
                      <a:pt x="1508" y="31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2" name="Forma Livre 1031">
                <a:extLst>
                  <a:ext uri="{FF2B5EF4-FFF2-40B4-BE49-F238E27FC236}">
                    <a16:creationId xmlns:a16="http://schemas.microsoft.com/office/drawing/2014/main" id="{B280D1BE-EF49-00E7-D108-50A68AB1521C}"/>
                  </a:ext>
                </a:extLst>
              </p:cNvPr>
              <p:cNvSpPr/>
              <p:nvPr/>
            </p:nvSpPr>
            <p:spPr>
              <a:xfrm>
                <a:off x="11440586" y="3871094"/>
                <a:ext cx="10530" cy="10166"/>
              </a:xfrm>
              <a:custGeom>
                <a:avLst/>
                <a:gdLst>
                  <a:gd name="connsiteX0" fmla="*/ 8254 w 10530"/>
                  <a:gd name="connsiteY0" fmla="*/ 9315 h 10166"/>
                  <a:gd name="connsiteX1" fmla="*/ 10157 w 10530"/>
                  <a:gd name="connsiteY1" fmla="*/ 4555 h 10166"/>
                  <a:gd name="connsiteX2" fmla="*/ 640 w 10530"/>
                  <a:gd name="connsiteY2" fmla="*/ 747 h 10166"/>
                  <a:gd name="connsiteX3" fmla="*/ 2544 w 10530"/>
                  <a:gd name="connsiteY3" fmla="*/ 7411 h 10166"/>
                  <a:gd name="connsiteX4" fmla="*/ 8254 w 10530"/>
                  <a:gd name="connsiteY4" fmla="*/ 9315 h 10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30" h="10166">
                    <a:moveTo>
                      <a:pt x="8254" y="9315"/>
                    </a:moveTo>
                    <a:cubicBezTo>
                      <a:pt x="10157" y="8363"/>
                      <a:pt x="11109" y="6459"/>
                      <a:pt x="10157" y="4555"/>
                    </a:cubicBezTo>
                    <a:cubicBezTo>
                      <a:pt x="8254" y="747"/>
                      <a:pt x="4447" y="-1157"/>
                      <a:pt x="640" y="747"/>
                    </a:cubicBezTo>
                    <a:cubicBezTo>
                      <a:pt x="-1263" y="1699"/>
                      <a:pt x="1592" y="5507"/>
                      <a:pt x="2544" y="7411"/>
                    </a:cubicBezTo>
                    <a:cubicBezTo>
                      <a:pt x="3495" y="11219"/>
                      <a:pt x="6350" y="10267"/>
                      <a:pt x="8254" y="931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3" name="Forma Livre 1032">
                <a:extLst>
                  <a:ext uri="{FF2B5EF4-FFF2-40B4-BE49-F238E27FC236}">
                    <a16:creationId xmlns:a16="http://schemas.microsoft.com/office/drawing/2014/main" id="{7242F6CD-4632-2F42-98D8-A0B55C0F8725}"/>
                  </a:ext>
                </a:extLst>
              </p:cNvPr>
              <p:cNvSpPr/>
              <p:nvPr/>
            </p:nvSpPr>
            <p:spPr>
              <a:xfrm>
                <a:off x="11228045" y="4515123"/>
                <a:ext cx="12372" cy="6725"/>
              </a:xfrm>
              <a:custGeom>
                <a:avLst/>
                <a:gdLst>
                  <a:gd name="connsiteX0" fmla="*/ 2856 w 12372"/>
                  <a:gd name="connsiteY0" fmla="*/ 248 h 6725"/>
                  <a:gd name="connsiteX1" fmla="*/ 0 w 12372"/>
                  <a:gd name="connsiteY1" fmla="*/ 3103 h 6725"/>
                  <a:gd name="connsiteX2" fmla="*/ 9517 w 12372"/>
                  <a:gd name="connsiteY2" fmla="*/ 5960 h 6725"/>
                  <a:gd name="connsiteX3" fmla="*/ 12373 w 12372"/>
                  <a:gd name="connsiteY3" fmla="*/ 4055 h 6725"/>
                  <a:gd name="connsiteX4" fmla="*/ 2856 w 12372"/>
                  <a:gd name="connsiteY4" fmla="*/ 248 h 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72" h="6725">
                    <a:moveTo>
                      <a:pt x="2856" y="248"/>
                    </a:moveTo>
                    <a:cubicBezTo>
                      <a:pt x="1904" y="1200"/>
                      <a:pt x="0" y="3103"/>
                      <a:pt x="0" y="3103"/>
                    </a:cubicBezTo>
                    <a:cubicBezTo>
                      <a:pt x="2856" y="5960"/>
                      <a:pt x="5711" y="7863"/>
                      <a:pt x="9517" y="5960"/>
                    </a:cubicBezTo>
                    <a:cubicBezTo>
                      <a:pt x="10469" y="5960"/>
                      <a:pt x="12373" y="4055"/>
                      <a:pt x="12373" y="4055"/>
                    </a:cubicBezTo>
                    <a:cubicBezTo>
                      <a:pt x="10469" y="1200"/>
                      <a:pt x="7614" y="-704"/>
                      <a:pt x="2856" y="248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4" name="Forma Livre 1033">
                <a:extLst>
                  <a:ext uri="{FF2B5EF4-FFF2-40B4-BE49-F238E27FC236}">
                    <a16:creationId xmlns:a16="http://schemas.microsoft.com/office/drawing/2014/main" id="{A992302D-3D93-0FE8-FDCC-7E9901AF679E}"/>
                  </a:ext>
                </a:extLst>
              </p:cNvPr>
              <p:cNvSpPr/>
              <p:nvPr/>
            </p:nvSpPr>
            <p:spPr>
              <a:xfrm>
                <a:off x="11444081" y="4371624"/>
                <a:ext cx="8565" cy="6281"/>
              </a:xfrm>
              <a:custGeom>
                <a:avLst/>
                <a:gdLst>
                  <a:gd name="connsiteX0" fmla="*/ 952 w 8565"/>
                  <a:gd name="connsiteY0" fmla="*/ 3808 h 6281"/>
                  <a:gd name="connsiteX1" fmla="*/ 6662 w 8565"/>
                  <a:gd name="connsiteY1" fmla="*/ 5712 h 6281"/>
                  <a:gd name="connsiteX2" fmla="*/ 8566 w 8565"/>
                  <a:gd name="connsiteY2" fmla="*/ 2856 h 6281"/>
                  <a:gd name="connsiteX3" fmla="*/ 0 w 8565"/>
                  <a:gd name="connsiteY3" fmla="*/ 0 h 6281"/>
                  <a:gd name="connsiteX4" fmla="*/ 952 w 8565"/>
                  <a:gd name="connsiteY4" fmla="*/ 3808 h 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5" h="6281">
                    <a:moveTo>
                      <a:pt x="952" y="3808"/>
                    </a:moveTo>
                    <a:cubicBezTo>
                      <a:pt x="1904" y="6664"/>
                      <a:pt x="4759" y="6664"/>
                      <a:pt x="6662" y="5712"/>
                    </a:cubicBezTo>
                    <a:cubicBezTo>
                      <a:pt x="7613" y="4760"/>
                      <a:pt x="8566" y="3808"/>
                      <a:pt x="8566" y="2856"/>
                    </a:cubicBezTo>
                    <a:cubicBezTo>
                      <a:pt x="5711" y="1904"/>
                      <a:pt x="2855" y="952"/>
                      <a:pt x="0" y="0"/>
                    </a:cubicBezTo>
                    <a:cubicBezTo>
                      <a:pt x="952" y="952"/>
                      <a:pt x="952" y="2856"/>
                      <a:pt x="952" y="3808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5" name="Forma Livre 1034">
                <a:extLst>
                  <a:ext uri="{FF2B5EF4-FFF2-40B4-BE49-F238E27FC236}">
                    <a16:creationId xmlns:a16="http://schemas.microsoft.com/office/drawing/2014/main" id="{1DE1F4CF-8688-C6AE-0256-3720A1BBEFF5}"/>
                  </a:ext>
                </a:extLst>
              </p:cNvPr>
              <p:cNvSpPr/>
              <p:nvPr/>
            </p:nvSpPr>
            <p:spPr>
              <a:xfrm>
                <a:off x="11853313" y="3967038"/>
                <a:ext cx="7613" cy="4283"/>
              </a:xfrm>
              <a:custGeom>
                <a:avLst/>
                <a:gdLst>
                  <a:gd name="connsiteX0" fmla="*/ 5711 w 7613"/>
                  <a:gd name="connsiteY0" fmla="*/ 2856 h 4283"/>
                  <a:gd name="connsiteX1" fmla="*/ 7613 w 7613"/>
                  <a:gd name="connsiteY1" fmla="*/ 0 h 4283"/>
                  <a:gd name="connsiteX2" fmla="*/ 1904 w 7613"/>
                  <a:gd name="connsiteY2" fmla="*/ 0 h 4283"/>
                  <a:gd name="connsiteX3" fmla="*/ 0 w 7613"/>
                  <a:gd name="connsiteY3" fmla="*/ 2856 h 4283"/>
                  <a:gd name="connsiteX4" fmla="*/ 5711 w 7613"/>
                  <a:gd name="connsiteY4" fmla="*/ 2856 h 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3" h="4283">
                    <a:moveTo>
                      <a:pt x="5711" y="2856"/>
                    </a:moveTo>
                    <a:cubicBezTo>
                      <a:pt x="6662" y="1904"/>
                      <a:pt x="6662" y="952"/>
                      <a:pt x="7613" y="0"/>
                    </a:cubicBezTo>
                    <a:cubicBezTo>
                      <a:pt x="5711" y="0"/>
                      <a:pt x="3807" y="0"/>
                      <a:pt x="1904" y="0"/>
                    </a:cubicBezTo>
                    <a:cubicBezTo>
                      <a:pt x="952" y="0"/>
                      <a:pt x="952" y="1904"/>
                      <a:pt x="0" y="2856"/>
                    </a:cubicBezTo>
                    <a:cubicBezTo>
                      <a:pt x="1904" y="4760"/>
                      <a:pt x="3807" y="4760"/>
                      <a:pt x="5711" y="285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6" name="Forma Livre 1035">
                <a:extLst>
                  <a:ext uri="{FF2B5EF4-FFF2-40B4-BE49-F238E27FC236}">
                    <a16:creationId xmlns:a16="http://schemas.microsoft.com/office/drawing/2014/main" id="{9144E673-B25B-BFA2-DDC1-17A279FE6B37}"/>
                  </a:ext>
                </a:extLst>
              </p:cNvPr>
              <p:cNvSpPr/>
              <p:nvPr/>
            </p:nvSpPr>
            <p:spPr>
              <a:xfrm>
                <a:off x="11228997" y="4484760"/>
                <a:ext cx="7613" cy="3955"/>
              </a:xfrm>
              <a:custGeom>
                <a:avLst/>
                <a:gdLst>
                  <a:gd name="connsiteX0" fmla="*/ 1904 w 7613"/>
                  <a:gd name="connsiteY0" fmla="*/ 1099 h 3955"/>
                  <a:gd name="connsiteX1" fmla="*/ 0 w 7613"/>
                  <a:gd name="connsiteY1" fmla="*/ 3955 h 3955"/>
                  <a:gd name="connsiteX2" fmla="*/ 5710 w 7613"/>
                  <a:gd name="connsiteY2" fmla="*/ 3955 h 3955"/>
                  <a:gd name="connsiteX3" fmla="*/ 7613 w 7613"/>
                  <a:gd name="connsiteY3" fmla="*/ 1099 h 3955"/>
                  <a:gd name="connsiteX4" fmla="*/ 1904 w 7613"/>
                  <a:gd name="connsiteY4" fmla="*/ 1099 h 3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3" h="3955">
                    <a:moveTo>
                      <a:pt x="1904" y="1099"/>
                    </a:moveTo>
                    <a:cubicBezTo>
                      <a:pt x="951" y="2051"/>
                      <a:pt x="951" y="3003"/>
                      <a:pt x="0" y="3955"/>
                    </a:cubicBezTo>
                    <a:cubicBezTo>
                      <a:pt x="1904" y="3955"/>
                      <a:pt x="3806" y="3955"/>
                      <a:pt x="5710" y="3955"/>
                    </a:cubicBezTo>
                    <a:cubicBezTo>
                      <a:pt x="6662" y="3955"/>
                      <a:pt x="6662" y="2051"/>
                      <a:pt x="7613" y="1099"/>
                    </a:cubicBezTo>
                    <a:cubicBezTo>
                      <a:pt x="5710" y="147"/>
                      <a:pt x="3806" y="-805"/>
                      <a:pt x="1904" y="10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7" name="Forma Livre 1036">
                <a:extLst>
                  <a:ext uri="{FF2B5EF4-FFF2-40B4-BE49-F238E27FC236}">
                    <a16:creationId xmlns:a16="http://schemas.microsoft.com/office/drawing/2014/main" id="{658A5308-6171-47BC-BCC2-51ABAE1EA546}"/>
                  </a:ext>
                </a:extLst>
              </p:cNvPr>
              <p:cNvSpPr/>
              <p:nvPr/>
            </p:nvSpPr>
            <p:spPr>
              <a:xfrm>
                <a:off x="11563996" y="3624330"/>
                <a:ext cx="3806" cy="2855"/>
              </a:xfrm>
              <a:custGeom>
                <a:avLst/>
                <a:gdLst>
                  <a:gd name="connsiteX0" fmla="*/ 1903 w 3806"/>
                  <a:gd name="connsiteY0" fmla="*/ 0 h 2855"/>
                  <a:gd name="connsiteX1" fmla="*/ 0 w 3806"/>
                  <a:gd name="connsiteY1" fmla="*/ 1904 h 2855"/>
                  <a:gd name="connsiteX2" fmla="*/ 1903 w 3806"/>
                  <a:gd name="connsiteY2" fmla="*/ 2856 h 2855"/>
                  <a:gd name="connsiteX3" fmla="*/ 3806 w 3806"/>
                  <a:gd name="connsiteY3" fmla="*/ 952 h 2855"/>
                  <a:gd name="connsiteX4" fmla="*/ 1903 w 3806"/>
                  <a:gd name="connsiteY4" fmla="*/ 0 h 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6" h="2855">
                    <a:moveTo>
                      <a:pt x="1903" y="0"/>
                    </a:moveTo>
                    <a:cubicBezTo>
                      <a:pt x="951" y="952"/>
                      <a:pt x="951" y="1904"/>
                      <a:pt x="0" y="1904"/>
                    </a:cubicBezTo>
                    <a:cubicBezTo>
                      <a:pt x="951" y="1904"/>
                      <a:pt x="1903" y="2856"/>
                      <a:pt x="1903" y="2856"/>
                    </a:cubicBezTo>
                    <a:cubicBezTo>
                      <a:pt x="2855" y="1904"/>
                      <a:pt x="2855" y="952"/>
                      <a:pt x="3806" y="952"/>
                    </a:cubicBezTo>
                    <a:cubicBezTo>
                      <a:pt x="3806" y="952"/>
                      <a:pt x="2855" y="952"/>
                      <a:pt x="1903" y="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8" name="Forma Livre 1037">
                <a:extLst>
                  <a:ext uri="{FF2B5EF4-FFF2-40B4-BE49-F238E27FC236}">
                    <a16:creationId xmlns:a16="http://schemas.microsoft.com/office/drawing/2014/main" id="{B75EC91F-A1C7-CD85-D356-17C300F11FE9}"/>
                  </a:ext>
                </a:extLst>
              </p:cNvPr>
              <p:cNvSpPr/>
              <p:nvPr/>
            </p:nvSpPr>
            <p:spPr>
              <a:xfrm>
                <a:off x="11236611" y="4504899"/>
                <a:ext cx="3807" cy="2855"/>
              </a:xfrm>
              <a:custGeom>
                <a:avLst/>
                <a:gdLst>
                  <a:gd name="connsiteX0" fmla="*/ 1904 w 3807"/>
                  <a:gd name="connsiteY0" fmla="*/ 0 h 2855"/>
                  <a:gd name="connsiteX1" fmla="*/ 0 w 3807"/>
                  <a:gd name="connsiteY1" fmla="*/ 1904 h 2855"/>
                  <a:gd name="connsiteX2" fmla="*/ 1904 w 3807"/>
                  <a:gd name="connsiteY2" fmla="*/ 2856 h 2855"/>
                  <a:gd name="connsiteX3" fmla="*/ 3807 w 3807"/>
                  <a:gd name="connsiteY3" fmla="*/ 952 h 2855"/>
                  <a:gd name="connsiteX4" fmla="*/ 1904 w 3807"/>
                  <a:gd name="connsiteY4" fmla="*/ 0 h 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" h="2855">
                    <a:moveTo>
                      <a:pt x="1904" y="0"/>
                    </a:moveTo>
                    <a:cubicBezTo>
                      <a:pt x="951" y="952"/>
                      <a:pt x="951" y="1904"/>
                      <a:pt x="0" y="1904"/>
                    </a:cubicBezTo>
                    <a:cubicBezTo>
                      <a:pt x="951" y="1904"/>
                      <a:pt x="1904" y="2856"/>
                      <a:pt x="1904" y="2856"/>
                    </a:cubicBezTo>
                    <a:cubicBezTo>
                      <a:pt x="2855" y="1904"/>
                      <a:pt x="2855" y="952"/>
                      <a:pt x="3807" y="952"/>
                    </a:cubicBezTo>
                    <a:cubicBezTo>
                      <a:pt x="2855" y="0"/>
                      <a:pt x="2855" y="0"/>
                      <a:pt x="1904" y="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</p:grpSp>
      </p:grpSp>
      <p:sp>
        <p:nvSpPr>
          <p:cNvPr id="1040" name="Espaço Reservado para Imagem 1039">
            <a:extLst>
              <a:ext uri="{FF2B5EF4-FFF2-40B4-BE49-F238E27FC236}">
                <a16:creationId xmlns:a16="http://schemas.microsoft.com/office/drawing/2014/main" id="{C2B80F07-97CD-8D2E-4105-15F1E1B7DD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420" y="1018766"/>
            <a:ext cx="4875887" cy="4875886"/>
          </a:xfrm>
          <a:prstGeom prst="ellipse">
            <a:avLst/>
          </a:prstGeom>
          <a:solidFill>
            <a:schemeClr val="bg1">
              <a:alpha val="59973"/>
            </a:schemeClr>
          </a:solid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79584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FE2BDE-C895-F3B6-BCA2-2E01C5CB1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549ED79-D3CE-BF44-2F9A-411FE8239B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F6D4DC6-56C0-83FF-2A1E-2D80FBC135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99F8F36-D062-8871-C7FE-8FDA6500DF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73481C2-87E2-52FA-770F-86DCAB39F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78960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B47C43-BA3A-1264-8D7D-6F5FF3C00C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464D267-B35E-6E3F-6DEB-1876687897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F409E57-5D85-2D57-9DCD-992FFD438F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94FC0D6-7916-2765-8A1D-FEA09B664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D2A6EA4-11F7-FEA3-3014-F4196564B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BF51E03-CE62-87DE-9124-5219FB997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42101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654AD5-662A-62F1-F391-EFACECFA75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145EA2A8-778B-8F19-CB85-4187B09AEA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FC683EE-4D10-B327-5186-5596ACC75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C1636165-0546-BF0C-0197-9D07F9D3F7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5B6154EC-C928-ADF1-4829-91500303F55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4242DC0-4E37-27F9-D4E9-B5F47CAB8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C32490BE-8613-C442-5AD8-D32D789F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D1773DCD-1C69-F5A5-B638-34F82E25C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257315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497CF0-6F95-F06D-0614-6BF19E897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3F5B05F1-C04A-5AC6-3FAD-28EA70417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B168AD38-F38C-07DB-2599-1A2D7486FC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70B021F9-42E2-056C-BF03-2C7B985F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254030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516B3591-42BC-5D82-9AA6-4555421E8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A9F05ECF-EA82-D2E8-A4C5-E62CEE179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6614155-C641-CA27-F430-373E1EFE4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305682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3FA7A9-EE65-E135-3A50-EF4AA4A5D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1FAAC1F-D86A-AAB5-9D42-EC64B17230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78F0125-181E-9941-49E0-F31E91C2BB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499A7F3-A22D-9792-0000-F7ED674862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FECD347-6C8A-49CE-8C5E-A04B4DF716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BAE80A3B-8178-843E-6638-A4318D984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0459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lide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áfico 6">
            <a:extLst>
              <a:ext uri="{FF2B5EF4-FFF2-40B4-BE49-F238E27FC236}">
                <a16:creationId xmlns:a16="http://schemas.microsoft.com/office/drawing/2014/main" id="{DBFE1001-628A-077B-5780-823B9CD210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317750" y="321275"/>
            <a:ext cx="7556500" cy="56642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D7DDFC16-6F47-6292-ABDC-9C98700A3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3572" y="5800199"/>
            <a:ext cx="10771403" cy="736526"/>
          </a:xfrm>
          <a:prstGeom prst="roundRect">
            <a:avLst>
              <a:gd name="adj" fmla="val 50000"/>
            </a:avLst>
          </a:prstGeom>
          <a:solidFill>
            <a:srgbClr val="E2BEBC"/>
          </a:solidFill>
        </p:spPr>
        <p:txBody>
          <a:bodyPr anchor="ctr">
            <a:noAutofit/>
          </a:bodyPr>
          <a:lstStyle>
            <a:lvl1pPr algn="ctr">
              <a:defRPr sz="3600" b="0" cap="all" baseline="0">
                <a:solidFill>
                  <a:schemeClr val="bg1"/>
                </a:solidFill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grpSp>
        <p:nvGrpSpPr>
          <p:cNvPr id="13" name="Agrupar 12">
            <a:extLst>
              <a:ext uri="{FF2B5EF4-FFF2-40B4-BE49-F238E27FC236}">
                <a16:creationId xmlns:a16="http://schemas.microsoft.com/office/drawing/2014/main" id="{5FD2824F-A921-4783-B0F2-BC29EAFBDDEE}"/>
              </a:ext>
            </a:extLst>
          </p:cNvPr>
          <p:cNvGrpSpPr/>
          <p:nvPr userDrawn="1"/>
        </p:nvGrpSpPr>
        <p:grpSpPr>
          <a:xfrm>
            <a:off x="249966" y="5800299"/>
            <a:ext cx="748785" cy="748785"/>
            <a:chOff x="249966" y="5787940"/>
            <a:chExt cx="748785" cy="748785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64DAF9B-72D1-AD89-1A12-105F149D77D2}"/>
                </a:ext>
              </a:extLst>
            </p:cNvPr>
            <p:cNvSpPr/>
            <p:nvPr userDrawn="1"/>
          </p:nvSpPr>
          <p:spPr>
            <a:xfrm>
              <a:off x="249966" y="5787940"/>
              <a:ext cx="748785" cy="748785"/>
            </a:xfrm>
            <a:prstGeom prst="ellipse">
              <a:avLst/>
            </a:prstGeom>
            <a:solidFill>
              <a:srgbClr val="E2BE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1" name="Gráfico 10">
              <a:extLst>
                <a:ext uri="{FF2B5EF4-FFF2-40B4-BE49-F238E27FC236}">
                  <a16:creationId xmlns:a16="http://schemas.microsoft.com/office/drawing/2014/main" id="{678155B4-D3E3-84AB-2591-E0A0648FBF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03578" y="5870746"/>
              <a:ext cx="594668" cy="5362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12240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9516C6-1CF5-7BA9-4CEA-2F12C00FA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1FF1C15A-9E8F-14A2-AE20-FE81402E9C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F941EDB-D132-9A74-5423-77676A3BC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0FAB7A0-01D1-4733-BD14-18D9A06BC9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AB72A559-2011-F445-686B-65DFB2184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8FEFEA7-EACB-E73E-481C-14A072328C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73997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1B9949-D4BC-A2E1-84D9-11A853309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32F523C-897D-664C-0ED0-1C09296532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4562166-5E22-0FF5-8C0D-B4331724A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778E660-462E-51DC-E4DE-07D3464A74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FA741E-6B96-FCC0-FD38-F2905CF10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737235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162E9FE-2D5E-5136-BC3D-EF623EBF63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B40DE32-D451-5EE5-6942-39BF13699E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0E86DF8-552E-2507-5DD1-1B4DAD93EA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B023813-5401-0337-E531-81B2EC3FC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B31B516-EF24-DC9D-EA13-D53F6F79C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0531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lide de Título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áfico 6">
            <a:extLst>
              <a:ext uri="{FF2B5EF4-FFF2-40B4-BE49-F238E27FC236}">
                <a16:creationId xmlns:a16="http://schemas.microsoft.com/office/drawing/2014/main" id="{DBFE1001-628A-077B-5780-823B9CD210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317750" y="321275"/>
            <a:ext cx="7556500" cy="5664200"/>
          </a:xfrm>
          <a:prstGeom prst="rect">
            <a:avLst/>
          </a:prstGeom>
        </p:spPr>
      </p:pic>
      <p:grpSp>
        <p:nvGrpSpPr>
          <p:cNvPr id="13" name="Agrupar 12">
            <a:extLst>
              <a:ext uri="{FF2B5EF4-FFF2-40B4-BE49-F238E27FC236}">
                <a16:creationId xmlns:a16="http://schemas.microsoft.com/office/drawing/2014/main" id="{5FD2824F-A921-4783-B0F2-BC29EAFBDDEE}"/>
              </a:ext>
            </a:extLst>
          </p:cNvPr>
          <p:cNvGrpSpPr/>
          <p:nvPr userDrawn="1"/>
        </p:nvGrpSpPr>
        <p:grpSpPr>
          <a:xfrm>
            <a:off x="5721608" y="5800299"/>
            <a:ext cx="748785" cy="748785"/>
            <a:chOff x="249966" y="5787940"/>
            <a:chExt cx="748785" cy="748785"/>
          </a:xfrm>
        </p:grpSpPr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164DAF9B-72D1-AD89-1A12-105F149D77D2}"/>
                </a:ext>
              </a:extLst>
            </p:cNvPr>
            <p:cNvSpPr/>
            <p:nvPr userDrawn="1"/>
          </p:nvSpPr>
          <p:spPr>
            <a:xfrm>
              <a:off x="249966" y="5787940"/>
              <a:ext cx="748785" cy="748785"/>
            </a:xfrm>
            <a:prstGeom prst="ellipse">
              <a:avLst/>
            </a:prstGeom>
            <a:solidFill>
              <a:srgbClr val="E2BE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pic>
          <p:nvPicPr>
            <p:cNvPr id="11" name="Gráfico 10">
              <a:extLst>
                <a:ext uri="{FF2B5EF4-FFF2-40B4-BE49-F238E27FC236}">
                  <a16:creationId xmlns:a16="http://schemas.microsoft.com/office/drawing/2014/main" id="{678155B4-D3E3-84AB-2591-E0A0648FBF5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303578" y="5870746"/>
              <a:ext cx="594668" cy="5362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248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822AB8-8EA5-6208-A262-7C85C6352B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463617-EE73-27C9-5DC7-ACE296CFFD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874049B-D805-1A4C-E95B-FA5EB4A96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78E484-C7D9-7007-5419-D091C5204F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34C93FA-D37A-C229-9D7A-85C3EDCD91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2583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822AB8-8EA5-6208-A262-7C85C6352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2065"/>
            <a:ext cx="6769608" cy="1866607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463617-EE73-27C9-5DC7-ACE296CFF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669563"/>
            <a:ext cx="6769608" cy="3677603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7" name="Espaço Reservado para Imagem 3">
            <a:extLst>
              <a:ext uri="{FF2B5EF4-FFF2-40B4-BE49-F238E27FC236}">
                <a16:creationId xmlns:a16="http://schemas.microsoft.com/office/drawing/2014/main" id="{28CF9443-B268-D32C-837A-E087452551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01462" y="510833"/>
            <a:ext cx="3052338" cy="5836333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</p:spPr>
        <p:txBody>
          <a:bodyPr/>
          <a:lstStyle/>
          <a:p>
            <a:endParaRPr lang="pt-BR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0B85D21E-08B8-6D2B-C0D4-D2CA8F40E2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74090" y="177694"/>
            <a:ext cx="1147806" cy="86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4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822AB8-8EA5-6208-A262-7C85C6352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1660" y="462065"/>
            <a:ext cx="5912659" cy="1866607"/>
          </a:xfrm>
        </p:spPr>
        <p:txBody>
          <a:bodyPr/>
          <a:lstStyle>
            <a:lvl1pPr>
              <a:defRPr b="1">
                <a:latin typeface="+mn-lt"/>
              </a:defRPr>
            </a:lvl1pPr>
          </a:lstStyle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463617-EE73-27C9-5DC7-ACE296CFF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1660" y="2669563"/>
            <a:ext cx="5912659" cy="3677603"/>
          </a:xfrm>
        </p:spPr>
        <p:txBody>
          <a:bodyPr/>
          <a:lstStyle>
            <a:lvl1pPr>
              <a:defRPr sz="2400"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grpSp>
        <p:nvGrpSpPr>
          <p:cNvPr id="6" name="Gráfico 6">
            <a:extLst>
              <a:ext uri="{FF2B5EF4-FFF2-40B4-BE49-F238E27FC236}">
                <a16:creationId xmlns:a16="http://schemas.microsoft.com/office/drawing/2014/main" id="{71987F7A-715E-E070-64F8-FBF608532BBE}"/>
              </a:ext>
            </a:extLst>
          </p:cNvPr>
          <p:cNvGrpSpPr/>
          <p:nvPr userDrawn="1"/>
        </p:nvGrpSpPr>
        <p:grpSpPr>
          <a:xfrm>
            <a:off x="239888" y="856840"/>
            <a:ext cx="5162260" cy="4849016"/>
            <a:chOff x="7043420" y="983944"/>
            <a:chExt cx="4855151" cy="4560542"/>
          </a:xfrm>
          <a:solidFill>
            <a:srgbClr val="E1BDBB"/>
          </a:solidFill>
        </p:grpSpPr>
        <p:sp>
          <p:nvSpPr>
            <p:cNvPr id="9" name="Forma Livre 8">
              <a:extLst>
                <a:ext uri="{FF2B5EF4-FFF2-40B4-BE49-F238E27FC236}">
                  <a16:creationId xmlns:a16="http://schemas.microsoft.com/office/drawing/2014/main" id="{9F346518-F6A0-573D-05E1-7BA770FEAE91}"/>
                </a:ext>
              </a:extLst>
            </p:cNvPr>
            <p:cNvSpPr/>
            <p:nvPr/>
          </p:nvSpPr>
          <p:spPr>
            <a:xfrm>
              <a:off x="7043420" y="983944"/>
              <a:ext cx="4479652" cy="4560542"/>
            </a:xfrm>
            <a:custGeom>
              <a:avLst/>
              <a:gdLst>
                <a:gd name="connsiteX0" fmla="*/ 4479653 w 4479652"/>
                <a:gd name="connsiteY0" fmla="*/ 1419013 h 4560542"/>
                <a:gd name="connsiteX1" fmla="*/ 1681655 w 4479652"/>
                <a:gd name="connsiteY1" fmla="*/ 87212 h 4560542"/>
                <a:gd name="connsiteX2" fmla="*/ 0 w 4479652"/>
                <a:gd name="connsiteY2" fmla="*/ 2280543 h 4560542"/>
                <a:gd name="connsiteX3" fmla="*/ 1681655 w 4479652"/>
                <a:gd name="connsiteY3" fmla="*/ 4473873 h 4560542"/>
                <a:gd name="connsiteX4" fmla="*/ 4479653 w 4479652"/>
                <a:gd name="connsiteY4" fmla="*/ 3142072 h 4560542"/>
                <a:gd name="connsiteX5" fmla="*/ 2029025 w 4479652"/>
                <a:gd name="connsiteY5" fmla="*/ 4466257 h 4560542"/>
                <a:gd name="connsiteX6" fmla="*/ 136093 w 4479652"/>
                <a:gd name="connsiteY6" fmla="*/ 2281494 h 4560542"/>
                <a:gd name="connsiteX7" fmla="*/ 2029025 w 4479652"/>
                <a:gd name="connsiteY7" fmla="*/ 96732 h 4560542"/>
                <a:gd name="connsiteX8" fmla="*/ 4479653 w 4479652"/>
                <a:gd name="connsiteY8" fmla="*/ 1419013 h 456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9652" h="4560542">
                  <a:moveTo>
                    <a:pt x="4479653" y="1419013"/>
                  </a:moveTo>
                  <a:cubicBezTo>
                    <a:pt x="4031402" y="357570"/>
                    <a:pt x="2813226" y="-233601"/>
                    <a:pt x="1681655" y="87212"/>
                  </a:cubicBezTo>
                  <a:cubicBezTo>
                    <a:pt x="697596" y="367090"/>
                    <a:pt x="0" y="1274314"/>
                    <a:pt x="0" y="2280543"/>
                  </a:cubicBezTo>
                  <a:cubicBezTo>
                    <a:pt x="0" y="3284867"/>
                    <a:pt x="697596" y="4196851"/>
                    <a:pt x="1681655" y="4473873"/>
                  </a:cubicBezTo>
                  <a:cubicBezTo>
                    <a:pt x="2813226" y="4792782"/>
                    <a:pt x="4030451" y="4205419"/>
                    <a:pt x="4479653" y="3142072"/>
                  </a:cubicBezTo>
                  <a:cubicBezTo>
                    <a:pt x="3996189" y="4039776"/>
                    <a:pt x="3113963" y="4640467"/>
                    <a:pt x="2029025" y="4466257"/>
                  </a:cubicBezTo>
                  <a:cubicBezTo>
                    <a:pt x="951700" y="4293000"/>
                    <a:pt x="136093" y="3352457"/>
                    <a:pt x="136093" y="2281494"/>
                  </a:cubicBezTo>
                  <a:cubicBezTo>
                    <a:pt x="136093" y="1210532"/>
                    <a:pt x="951700" y="269989"/>
                    <a:pt x="2029025" y="96732"/>
                  </a:cubicBezTo>
                  <a:cubicBezTo>
                    <a:pt x="3114915" y="-79382"/>
                    <a:pt x="3996189" y="521309"/>
                    <a:pt x="4479653" y="1419013"/>
                  </a:cubicBezTo>
                  <a:close/>
                </a:path>
              </a:pathLst>
            </a:custGeom>
            <a:solidFill>
              <a:srgbClr val="E1BDBB"/>
            </a:solidFill>
            <a:ln w="95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grpSp>
          <p:nvGrpSpPr>
            <p:cNvPr id="10" name="Gráfico 6">
              <a:extLst>
                <a:ext uri="{FF2B5EF4-FFF2-40B4-BE49-F238E27FC236}">
                  <a16:creationId xmlns:a16="http://schemas.microsoft.com/office/drawing/2014/main" id="{9C53094A-34BF-FF88-D03C-09E68EA2A1A0}"/>
                </a:ext>
              </a:extLst>
            </p:cNvPr>
            <p:cNvGrpSpPr/>
            <p:nvPr/>
          </p:nvGrpSpPr>
          <p:grpSpPr>
            <a:xfrm>
              <a:off x="11176635" y="2384242"/>
              <a:ext cx="721936" cy="2137606"/>
              <a:chOff x="11176635" y="2384242"/>
              <a:chExt cx="721936" cy="2137606"/>
            </a:xfrm>
            <a:solidFill>
              <a:srgbClr val="E1BDBB"/>
            </a:solidFill>
          </p:grpSpPr>
          <p:sp>
            <p:nvSpPr>
              <p:cNvPr id="11" name="Forma Livre 10">
                <a:extLst>
                  <a:ext uri="{FF2B5EF4-FFF2-40B4-BE49-F238E27FC236}">
                    <a16:creationId xmlns:a16="http://schemas.microsoft.com/office/drawing/2014/main" id="{BF78B0AE-AACD-DE2A-A162-1067E647C4F3}"/>
                  </a:ext>
                </a:extLst>
              </p:cNvPr>
              <p:cNvSpPr/>
              <p:nvPr/>
            </p:nvSpPr>
            <p:spPr>
              <a:xfrm>
                <a:off x="11646772" y="3585193"/>
                <a:ext cx="123796" cy="133463"/>
              </a:xfrm>
              <a:custGeom>
                <a:avLst/>
                <a:gdLst>
                  <a:gd name="connsiteX0" fmla="*/ 52365 w 123796"/>
                  <a:gd name="connsiteY0" fmla="*/ 5819 h 133463"/>
                  <a:gd name="connsiteX1" fmla="*/ 7636 w 123796"/>
                  <a:gd name="connsiteY1" fmla="*/ 37233 h 133463"/>
                  <a:gd name="connsiteX2" fmla="*/ 3829 w 123796"/>
                  <a:gd name="connsiteY2" fmla="*/ 80072 h 133463"/>
                  <a:gd name="connsiteX3" fmla="*/ 4780 w 123796"/>
                  <a:gd name="connsiteY3" fmla="*/ 81976 h 133463"/>
                  <a:gd name="connsiteX4" fmla="*/ 38090 w 123796"/>
                  <a:gd name="connsiteY4" fmla="*/ 105775 h 133463"/>
                  <a:gd name="connsiteX5" fmla="*/ 46655 w 123796"/>
                  <a:gd name="connsiteY5" fmla="*/ 117199 h 133463"/>
                  <a:gd name="connsiteX6" fmla="*/ 55221 w 123796"/>
                  <a:gd name="connsiteY6" fmla="*/ 133382 h 133463"/>
                  <a:gd name="connsiteX7" fmla="*/ 69496 w 123796"/>
                  <a:gd name="connsiteY7" fmla="*/ 120055 h 133463"/>
                  <a:gd name="connsiteX8" fmla="*/ 79013 w 123796"/>
                  <a:gd name="connsiteY8" fmla="*/ 115295 h 133463"/>
                  <a:gd name="connsiteX9" fmla="*/ 116129 w 123796"/>
                  <a:gd name="connsiteY9" fmla="*/ 77216 h 133463"/>
                  <a:gd name="connsiteX10" fmla="*/ 120888 w 123796"/>
                  <a:gd name="connsiteY10" fmla="*/ 63889 h 133463"/>
                  <a:gd name="connsiteX11" fmla="*/ 117081 w 123796"/>
                  <a:gd name="connsiteY11" fmla="*/ 28666 h 133463"/>
                  <a:gd name="connsiteX12" fmla="*/ 116129 w 123796"/>
                  <a:gd name="connsiteY12" fmla="*/ 22954 h 133463"/>
                  <a:gd name="connsiteX13" fmla="*/ 120888 w 123796"/>
                  <a:gd name="connsiteY13" fmla="*/ 19146 h 133463"/>
                  <a:gd name="connsiteX14" fmla="*/ 120888 w 123796"/>
                  <a:gd name="connsiteY14" fmla="*/ 6771 h 133463"/>
                  <a:gd name="connsiteX15" fmla="*/ 108516 w 123796"/>
                  <a:gd name="connsiteY15" fmla="*/ 4867 h 133463"/>
                  <a:gd name="connsiteX16" fmla="*/ 103757 w 123796"/>
                  <a:gd name="connsiteY16" fmla="*/ 8674 h 133463"/>
                  <a:gd name="connsiteX17" fmla="*/ 69496 w 123796"/>
                  <a:gd name="connsiteY17" fmla="*/ 1059 h 133463"/>
                  <a:gd name="connsiteX18" fmla="*/ 52365 w 123796"/>
                  <a:gd name="connsiteY18" fmla="*/ 5819 h 13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3796" h="133463">
                    <a:moveTo>
                      <a:pt x="52365" y="5819"/>
                    </a:moveTo>
                    <a:cubicBezTo>
                      <a:pt x="35235" y="12482"/>
                      <a:pt x="17153" y="26762"/>
                      <a:pt x="7636" y="37233"/>
                    </a:cubicBezTo>
                    <a:cubicBezTo>
                      <a:pt x="-4737" y="50561"/>
                      <a:pt x="974" y="65792"/>
                      <a:pt x="3829" y="80072"/>
                    </a:cubicBezTo>
                    <a:cubicBezTo>
                      <a:pt x="3829" y="81024"/>
                      <a:pt x="3829" y="81976"/>
                      <a:pt x="4780" y="81976"/>
                    </a:cubicBezTo>
                    <a:cubicBezTo>
                      <a:pt x="18104" y="87688"/>
                      <a:pt x="23814" y="102919"/>
                      <a:pt x="38090" y="105775"/>
                    </a:cubicBezTo>
                    <a:cubicBezTo>
                      <a:pt x="44752" y="106727"/>
                      <a:pt x="45704" y="110535"/>
                      <a:pt x="46655" y="117199"/>
                    </a:cubicBezTo>
                    <a:cubicBezTo>
                      <a:pt x="47607" y="122910"/>
                      <a:pt x="49510" y="132430"/>
                      <a:pt x="55221" y="133382"/>
                    </a:cubicBezTo>
                    <a:cubicBezTo>
                      <a:pt x="61882" y="134334"/>
                      <a:pt x="67593" y="126718"/>
                      <a:pt x="69496" y="120055"/>
                    </a:cubicBezTo>
                    <a:cubicBezTo>
                      <a:pt x="71399" y="114343"/>
                      <a:pt x="75206" y="116247"/>
                      <a:pt x="79013" y="115295"/>
                    </a:cubicBezTo>
                    <a:cubicBezTo>
                      <a:pt x="92337" y="110535"/>
                      <a:pt x="113274" y="95303"/>
                      <a:pt x="116129" y="77216"/>
                    </a:cubicBezTo>
                    <a:cubicBezTo>
                      <a:pt x="117081" y="72456"/>
                      <a:pt x="119936" y="68648"/>
                      <a:pt x="120888" y="63889"/>
                    </a:cubicBezTo>
                    <a:cubicBezTo>
                      <a:pt x="125646" y="51513"/>
                      <a:pt x="124695" y="42945"/>
                      <a:pt x="117081" y="28666"/>
                    </a:cubicBezTo>
                    <a:cubicBezTo>
                      <a:pt x="116129" y="26762"/>
                      <a:pt x="114226" y="24858"/>
                      <a:pt x="116129" y="22954"/>
                    </a:cubicBezTo>
                    <a:cubicBezTo>
                      <a:pt x="117081" y="22002"/>
                      <a:pt x="119936" y="21050"/>
                      <a:pt x="120888" y="19146"/>
                    </a:cubicBezTo>
                    <a:cubicBezTo>
                      <a:pt x="123743" y="15338"/>
                      <a:pt x="123743" y="10578"/>
                      <a:pt x="120888" y="6771"/>
                    </a:cubicBezTo>
                    <a:cubicBezTo>
                      <a:pt x="118033" y="2963"/>
                      <a:pt x="112323" y="7723"/>
                      <a:pt x="108516" y="4867"/>
                    </a:cubicBezTo>
                    <a:cubicBezTo>
                      <a:pt x="108516" y="4867"/>
                      <a:pt x="108516" y="11530"/>
                      <a:pt x="103757" y="8674"/>
                    </a:cubicBezTo>
                    <a:cubicBezTo>
                      <a:pt x="93289" y="2011"/>
                      <a:pt x="80916" y="5819"/>
                      <a:pt x="69496" y="1059"/>
                    </a:cubicBezTo>
                    <a:cubicBezTo>
                      <a:pt x="63786" y="-2749"/>
                      <a:pt x="59027" y="4867"/>
                      <a:pt x="52365" y="581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2" name="Forma Livre 11">
                <a:extLst>
                  <a:ext uri="{FF2B5EF4-FFF2-40B4-BE49-F238E27FC236}">
                    <a16:creationId xmlns:a16="http://schemas.microsoft.com/office/drawing/2014/main" id="{10139683-9049-CB5A-4A18-FBEE749B3534}"/>
                  </a:ext>
                </a:extLst>
              </p:cNvPr>
              <p:cNvSpPr/>
              <p:nvPr/>
            </p:nvSpPr>
            <p:spPr>
              <a:xfrm>
                <a:off x="11658587" y="3941097"/>
                <a:ext cx="77601" cy="90001"/>
              </a:xfrm>
              <a:custGeom>
                <a:avLst/>
                <a:gdLst>
                  <a:gd name="connsiteX0" fmla="*/ 71004 w 77601"/>
                  <a:gd name="connsiteY0" fmla="*/ 19277 h 90001"/>
                  <a:gd name="connsiteX1" fmla="*/ 45308 w 77601"/>
                  <a:gd name="connsiteY1" fmla="*/ 238 h 90001"/>
                  <a:gd name="connsiteX2" fmla="*/ 38647 w 77601"/>
                  <a:gd name="connsiteY2" fmla="*/ 1190 h 90001"/>
                  <a:gd name="connsiteX3" fmla="*/ 7240 w 77601"/>
                  <a:gd name="connsiteY3" fmla="*/ 30701 h 90001"/>
                  <a:gd name="connsiteX4" fmla="*/ 579 w 77601"/>
                  <a:gd name="connsiteY4" fmla="*/ 56404 h 90001"/>
                  <a:gd name="connsiteX5" fmla="*/ 8192 w 77601"/>
                  <a:gd name="connsiteY5" fmla="*/ 70684 h 90001"/>
                  <a:gd name="connsiteX6" fmla="*/ 16757 w 77601"/>
                  <a:gd name="connsiteY6" fmla="*/ 81155 h 90001"/>
                  <a:gd name="connsiteX7" fmla="*/ 31985 w 77601"/>
                  <a:gd name="connsiteY7" fmla="*/ 86867 h 90001"/>
                  <a:gd name="connsiteX8" fmla="*/ 43405 w 77601"/>
                  <a:gd name="connsiteY8" fmla="*/ 87819 h 90001"/>
                  <a:gd name="connsiteX9" fmla="*/ 67198 w 77601"/>
                  <a:gd name="connsiteY9" fmla="*/ 81155 h 90001"/>
                  <a:gd name="connsiteX10" fmla="*/ 75763 w 77601"/>
                  <a:gd name="connsiteY10" fmla="*/ 60212 h 90001"/>
                  <a:gd name="connsiteX11" fmla="*/ 74811 w 77601"/>
                  <a:gd name="connsiteY11" fmla="*/ 38317 h 90001"/>
                  <a:gd name="connsiteX12" fmla="*/ 71004 w 77601"/>
                  <a:gd name="connsiteY12" fmla="*/ 19277 h 9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01" h="90001">
                    <a:moveTo>
                      <a:pt x="71004" y="19277"/>
                    </a:moveTo>
                    <a:cubicBezTo>
                      <a:pt x="65294" y="6902"/>
                      <a:pt x="58632" y="238"/>
                      <a:pt x="45308" y="238"/>
                    </a:cubicBezTo>
                    <a:cubicBezTo>
                      <a:pt x="42453" y="238"/>
                      <a:pt x="39598" y="-714"/>
                      <a:pt x="38647" y="1190"/>
                    </a:cubicBezTo>
                    <a:cubicBezTo>
                      <a:pt x="30081" y="12614"/>
                      <a:pt x="13902" y="16421"/>
                      <a:pt x="7240" y="30701"/>
                    </a:cubicBezTo>
                    <a:cubicBezTo>
                      <a:pt x="-4180" y="36413"/>
                      <a:pt x="2482" y="47836"/>
                      <a:pt x="579" y="56404"/>
                    </a:cubicBezTo>
                    <a:cubicBezTo>
                      <a:pt x="-1325" y="61164"/>
                      <a:pt x="1530" y="67828"/>
                      <a:pt x="8192" y="70684"/>
                    </a:cubicBezTo>
                    <a:cubicBezTo>
                      <a:pt x="11999" y="72587"/>
                      <a:pt x="11999" y="78299"/>
                      <a:pt x="16757" y="81155"/>
                    </a:cubicBezTo>
                    <a:cubicBezTo>
                      <a:pt x="21516" y="84011"/>
                      <a:pt x="25323" y="87819"/>
                      <a:pt x="31985" y="86867"/>
                    </a:cubicBezTo>
                    <a:cubicBezTo>
                      <a:pt x="34840" y="86867"/>
                      <a:pt x="39598" y="85915"/>
                      <a:pt x="43405" y="87819"/>
                    </a:cubicBezTo>
                    <a:cubicBezTo>
                      <a:pt x="53874" y="93531"/>
                      <a:pt x="59584" y="86867"/>
                      <a:pt x="67198" y="81155"/>
                    </a:cubicBezTo>
                    <a:cubicBezTo>
                      <a:pt x="74811" y="74491"/>
                      <a:pt x="78618" y="69732"/>
                      <a:pt x="75763" y="60212"/>
                    </a:cubicBezTo>
                    <a:cubicBezTo>
                      <a:pt x="73859" y="53548"/>
                      <a:pt x="81473" y="45932"/>
                      <a:pt x="74811" y="38317"/>
                    </a:cubicBezTo>
                    <a:cubicBezTo>
                      <a:pt x="70053" y="31653"/>
                      <a:pt x="78618" y="23085"/>
                      <a:pt x="71004" y="19277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3" name="Forma Livre 12">
                <a:extLst>
                  <a:ext uri="{FF2B5EF4-FFF2-40B4-BE49-F238E27FC236}">
                    <a16:creationId xmlns:a16="http://schemas.microsoft.com/office/drawing/2014/main" id="{5BE5CE91-70F5-F8E9-FBC3-6B0D81DA8410}"/>
                  </a:ext>
                </a:extLst>
              </p:cNvPr>
              <p:cNvSpPr/>
              <p:nvPr/>
            </p:nvSpPr>
            <p:spPr>
              <a:xfrm>
                <a:off x="11527559" y="3178420"/>
                <a:ext cx="89805" cy="79591"/>
              </a:xfrm>
              <a:custGeom>
                <a:avLst/>
                <a:gdLst>
                  <a:gd name="connsiteX0" fmla="*/ 83070 w 89805"/>
                  <a:gd name="connsiteY0" fmla="*/ 33709 h 79591"/>
                  <a:gd name="connsiteX1" fmla="*/ 66891 w 89805"/>
                  <a:gd name="connsiteY1" fmla="*/ 5150 h 79591"/>
                  <a:gd name="connsiteX2" fmla="*/ 45954 w 89805"/>
                  <a:gd name="connsiteY2" fmla="*/ 1342 h 79591"/>
                  <a:gd name="connsiteX3" fmla="*/ 22162 w 89805"/>
                  <a:gd name="connsiteY3" fmla="*/ 14669 h 79591"/>
                  <a:gd name="connsiteX4" fmla="*/ 10741 w 89805"/>
                  <a:gd name="connsiteY4" fmla="*/ 25141 h 79591"/>
                  <a:gd name="connsiteX5" fmla="*/ 272 w 89805"/>
                  <a:gd name="connsiteY5" fmla="*/ 33709 h 79591"/>
                  <a:gd name="connsiteX6" fmla="*/ 10741 w 89805"/>
                  <a:gd name="connsiteY6" fmla="*/ 61316 h 79591"/>
                  <a:gd name="connsiteX7" fmla="*/ 44051 w 89805"/>
                  <a:gd name="connsiteY7" fmla="*/ 70835 h 79591"/>
                  <a:gd name="connsiteX8" fmla="*/ 56423 w 89805"/>
                  <a:gd name="connsiteY8" fmla="*/ 73691 h 79591"/>
                  <a:gd name="connsiteX9" fmla="*/ 79264 w 89805"/>
                  <a:gd name="connsiteY9" fmla="*/ 73691 h 79591"/>
                  <a:gd name="connsiteX10" fmla="*/ 88781 w 89805"/>
                  <a:gd name="connsiteY10" fmla="*/ 52748 h 79591"/>
                  <a:gd name="connsiteX11" fmla="*/ 83070 w 89805"/>
                  <a:gd name="connsiteY11" fmla="*/ 33709 h 79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805" h="79591">
                    <a:moveTo>
                      <a:pt x="83070" y="33709"/>
                    </a:moveTo>
                    <a:cubicBezTo>
                      <a:pt x="81167" y="22285"/>
                      <a:pt x="69747" y="16573"/>
                      <a:pt x="66891" y="5150"/>
                    </a:cubicBezTo>
                    <a:cubicBezTo>
                      <a:pt x="65940" y="390"/>
                      <a:pt x="52616" y="-1514"/>
                      <a:pt x="45954" y="1342"/>
                    </a:cubicBezTo>
                    <a:cubicBezTo>
                      <a:pt x="37389" y="4198"/>
                      <a:pt x="29775" y="8006"/>
                      <a:pt x="22162" y="14669"/>
                    </a:cubicBezTo>
                    <a:cubicBezTo>
                      <a:pt x="18355" y="17525"/>
                      <a:pt x="16451" y="23237"/>
                      <a:pt x="10741" y="25141"/>
                    </a:cubicBezTo>
                    <a:cubicBezTo>
                      <a:pt x="6934" y="26093"/>
                      <a:pt x="-1631" y="26093"/>
                      <a:pt x="272" y="33709"/>
                    </a:cubicBezTo>
                    <a:cubicBezTo>
                      <a:pt x="3128" y="43228"/>
                      <a:pt x="-1631" y="54652"/>
                      <a:pt x="10741" y="61316"/>
                    </a:cubicBezTo>
                    <a:cubicBezTo>
                      <a:pt x="25968" y="69883"/>
                      <a:pt x="25017" y="70835"/>
                      <a:pt x="44051" y="70835"/>
                    </a:cubicBezTo>
                    <a:cubicBezTo>
                      <a:pt x="48809" y="70835"/>
                      <a:pt x="54519" y="69883"/>
                      <a:pt x="56423" y="73691"/>
                    </a:cubicBezTo>
                    <a:cubicBezTo>
                      <a:pt x="64036" y="84163"/>
                      <a:pt x="72602" y="78451"/>
                      <a:pt x="79264" y="73691"/>
                    </a:cubicBezTo>
                    <a:cubicBezTo>
                      <a:pt x="84974" y="69883"/>
                      <a:pt x="92587" y="64172"/>
                      <a:pt x="88781" y="52748"/>
                    </a:cubicBezTo>
                    <a:cubicBezTo>
                      <a:pt x="86877" y="47036"/>
                      <a:pt x="86877" y="39420"/>
                      <a:pt x="83070" y="3370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4" name="Forma Livre 13">
                <a:extLst>
                  <a:ext uri="{FF2B5EF4-FFF2-40B4-BE49-F238E27FC236}">
                    <a16:creationId xmlns:a16="http://schemas.microsoft.com/office/drawing/2014/main" id="{53CAF67E-237A-3036-91EA-832A523BDDBB}"/>
                  </a:ext>
                </a:extLst>
              </p:cNvPr>
              <p:cNvSpPr/>
              <p:nvPr/>
            </p:nvSpPr>
            <p:spPr>
              <a:xfrm>
                <a:off x="11630596" y="3828879"/>
                <a:ext cx="54265" cy="51297"/>
              </a:xfrm>
              <a:custGeom>
                <a:avLst/>
                <a:gdLst>
                  <a:gd name="connsiteX0" fmla="*/ 50459 w 54265"/>
                  <a:gd name="connsiteY0" fmla="*/ 15355 h 51297"/>
                  <a:gd name="connsiteX1" fmla="*/ 20005 w 54265"/>
                  <a:gd name="connsiteY1" fmla="*/ 1076 h 51297"/>
                  <a:gd name="connsiteX2" fmla="*/ 971 w 54265"/>
                  <a:gd name="connsiteY2" fmla="*/ 18211 h 51297"/>
                  <a:gd name="connsiteX3" fmla="*/ 7633 w 54265"/>
                  <a:gd name="connsiteY3" fmla="*/ 31538 h 51297"/>
                  <a:gd name="connsiteX4" fmla="*/ 19053 w 54265"/>
                  <a:gd name="connsiteY4" fmla="*/ 46770 h 51297"/>
                  <a:gd name="connsiteX5" fmla="*/ 40942 w 54265"/>
                  <a:gd name="connsiteY5" fmla="*/ 50578 h 51297"/>
                  <a:gd name="connsiteX6" fmla="*/ 52363 w 54265"/>
                  <a:gd name="connsiteY6" fmla="*/ 29635 h 51297"/>
                  <a:gd name="connsiteX7" fmla="*/ 54266 w 54265"/>
                  <a:gd name="connsiteY7" fmla="*/ 20115 h 51297"/>
                  <a:gd name="connsiteX8" fmla="*/ 50459 w 54265"/>
                  <a:gd name="connsiteY8" fmla="*/ 15355 h 5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265" h="51297">
                    <a:moveTo>
                      <a:pt x="50459" y="15355"/>
                    </a:moveTo>
                    <a:cubicBezTo>
                      <a:pt x="45701" y="3931"/>
                      <a:pt x="33329" y="-2732"/>
                      <a:pt x="20005" y="1076"/>
                    </a:cubicBezTo>
                    <a:cubicBezTo>
                      <a:pt x="12391" y="2979"/>
                      <a:pt x="4778" y="10595"/>
                      <a:pt x="971" y="18211"/>
                    </a:cubicBezTo>
                    <a:cubicBezTo>
                      <a:pt x="-1884" y="24875"/>
                      <a:pt x="1922" y="27731"/>
                      <a:pt x="7633" y="31538"/>
                    </a:cubicBezTo>
                    <a:cubicBezTo>
                      <a:pt x="12391" y="35347"/>
                      <a:pt x="13343" y="42010"/>
                      <a:pt x="19053" y="46770"/>
                    </a:cubicBezTo>
                    <a:cubicBezTo>
                      <a:pt x="25715" y="52482"/>
                      <a:pt x="33329" y="51530"/>
                      <a:pt x="40942" y="50578"/>
                    </a:cubicBezTo>
                    <a:cubicBezTo>
                      <a:pt x="42846" y="42010"/>
                      <a:pt x="59024" y="42010"/>
                      <a:pt x="52363" y="29635"/>
                    </a:cubicBezTo>
                    <a:cubicBezTo>
                      <a:pt x="50459" y="25827"/>
                      <a:pt x="53314" y="23923"/>
                      <a:pt x="54266" y="20115"/>
                    </a:cubicBezTo>
                    <a:cubicBezTo>
                      <a:pt x="52363" y="19163"/>
                      <a:pt x="56169" y="17259"/>
                      <a:pt x="50459" y="153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5" name="Forma Livre 14">
                <a:extLst>
                  <a:ext uri="{FF2B5EF4-FFF2-40B4-BE49-F238E27FC236}">
                    <a16:creationId xmlns:a16="http://schemas.microsoft.com/office/drawing/2014/main" id="{2F6D23DB-9BD9-C8FF-DD71-E3AC246E6EB0}"/>
                  </a:ext>
                </a:extLst>
              </p:cNvPr>
              <p:cNvSpPr/>
              <p:nvPr/>
            </p:nvSpPr>
            <p:spPr>
              <a:xfrm>
                <a:off x="11428749" y="4003166"/>
                <a:ext cx="57957" cy="38458"/>
              </a:xfrm>
              <a:custGeom>
                <a:avLst/>
                <a:gdLst>
                  <a:gd name="connsiteX0" fmla="*/ 55304 w 57957"/>
                  <a:gd name="connsiteY0" fmla="*/ 12422 h 38458"/>
                  <a:gd name="connsiteX1" fmla="*/ 28656 w 57957"/>
                  <a:gd name="connsiteY1" fmla="*/ 4806 h 38458"/>
                  <a:gd name="connsiteX2" fmla="*/ 13429 w 57957"/>
                  <a:gd name="connsiteY2" fmla="*/ 6710 h 38458"/>
                  <a:gd name="connsiteX3" fmla="*/ 3912 w 57957"/>
                  <a:gd name="connsiteY3" fmla="*/ 8614 h 38458"/>
                  <a:gd name="connsiteX4" fmla="*/ 105 w 57957"/>
                  <a:gd name="connsiteY4" fmla="*/ 18134 h 38458"/>
                  <a:gd name="connsiteX5" fmla="*/ 8670 w 57957"/>
                  <a:gd name="connsiteY5" fmla="*/ 24798 h 38458"/>
                  <a:gd name="connsiteX6" fmla="*/ 16284 w 57957"/>
                  <a:gd name="connsiteY6" fmla="*/ 26702 h 38458"/>
                  <a:gd name="connsiteX7" fmla="*/ 36270 w 57957"/>
                  <a:gd name="connsiteY7" fmla="*/ 38125 h 38458"/>
                  <a:gd name="connsiteX8" fmla="*/ 53400 w 57957"/>
                  <a:gd name="connsiteY8" fmla="*/ 28605 h 38458"/>
                  <a:gd name="connsiteX9" fmla="*/ 55304 w 57957"/>
                  <a:gd name="connsiteY9" fmla="*/ 12422 h 3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957" h="38458">
                    <a:moveTo>
                      <a:pt x="55304" y="12422"/>
                    </a:moveTo>
                    <a:cubicBezTo>
                      <a:pt x="50545" y="998"/>
                      <a:pt x="36270" y="-4713"/>
                      <a:pt x="28656" y="4806"/>
                    </a:cubicBezTo>
                    <a:cubicBezTo>
                      <a:pt x="21994" y="11470"/>
                      <a:pt x="18187" y="12422"/>
                      <a:pt x="13429" y="6710"/>
                    </a:cubicBezTo>
                    <a:cubicBezTo>
                      <a:pt x="7719" y="998"/>
                      <a:pt x="5815" y="3855"/>
                      <a:pt x="3912" y="8614"/>
                    </a:cubicBezTo>
                    <a:cubicBezTo>
                      <a:pt x="2960" y="11470"/>
                      <a:pt x="1057" y="14326"/>
                      <a:pt x="105" y="18134"/>
                    </a:cubicBezTo>
                    <a:cubicBezTo>
                      <a:pt x="-847" y="21942"/>
                      <a:pt x="4864" y="25750"/>
                      <a:pt x="8670" y="24798"/>
                    </a:cubicBezTo>
                    <a:cubicBezTo>
                      <a:pt x="11526" y="23846"/>
                      <a:pt x="15332" y="21942"/>
                      <a:pt x="16284" y="26702"/>
                    </a:cubicBezTo>
                    <a:cubicBezTo>
                      <a:pt x="19139" y="36221"/>
                      <a:pt x="28656" y="36221"/>
                      <a:pt x="36270" y="38125"/>
                    </a:cubicBezTo>
                    <a:cubicBezTo>
                      <a:pt x="43883" y="40029"/>
                      <a:pt x="48642" y="33365"/>
                      <a:pt x="53400" y="28605"/>
                    </a:cubicBezTo>
                    <a:cubicBezTo>
                      <a:pt x="59111" y="22894"/>
                      <a:pt x="59111" y="17182"/>
                      <a:pt x="55304" y="1242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6" name="Forma Livre 15">
                <a:extLst>
                  <a:ext uri="{FF2B5EF4-FFF2-40B4-BE49-F238E27FC236}">
                    <a16:creationId xmlns:a16="http://schemas.microsoft.com/office/drawing/2014/main" id="{4D6ECB16-EA75-53AD-8DA8-88CF28746B4C}"/>
                  </a:ext>
                </a:extLst>
              </p:cNvPr>
              <p:cNvSpPr/>
              <p:nvPr/>
            </p:nvSpPr>
            <p:spPr>
              <a:xfrm>
                <a:off x="11745043" y="3818780"/>
                <a:ext cx="39675" cy="36608"/>
              </a:xfrm>
              <a:custGeom>
                <a:avLst/>
                <a:gdLst>
                  <a:gd name="connsiteX0" fmla="*/ 15003 w 39675"/>
                  <a:gd name="connsiteY0" fmla="*/ 1655 h 36608"/>
                  <a:gd name="connsiteX1" fmla="*/ 728 w 39675"/>
                  <a:gd name="connsiteY1" fmla="*/ 26406 h 36608"/>
                  <a:gd name="connsiteX2" fmla="*/ 26424 w 39675"/>
                  <a:gd name="connsiteY2" fmla="*/ 35926 h 36608"/>
                  <a:gd name="connsiteX3" fmla="*/ 37844 w 39675"/>
                  <a:gd name="connsiteY3" fmla="*/ 9270 h 36608"/>
                  <a:gd name="connsiteX4" fmla="*/ 15003 w 39675"/>
                  <a:gd name="connsiteY4" fmla="*/ 1655 h 3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75" h="36608">
                    <a:moveTo>
                      <a:pt x="15003" y="1655"/>
                    </a:moveTo>
                    <a:cubicBezTo>
                      <a:pt x="3583" y="6415"/>
                      <a:pt x="-2127" y="16886"/>
                      <a:pt x="728" y="26406"/>
                    </a:cubicBezTo>
                    <a:cubicBezTo>
                      <a:pt x="2631" y="32118"/>
                      <a:pt x="18810" y="38781"/>
                      <a:pt x="26424" y="35926"/>
                    </a:cubicBezTo>
                    <a:cubicBezTo>
                      <a:pt x="37844" y="31166"/>
                      <a:pt x="42603" y="20694"/>
                      <a:pt x="37844" y="9270"/>
                    </a:cubicBezTo>
                    <a:cubicBezTo>
                      <a:pt x="34989" y="703"/>
                      <a:pt x="25472" y="-2153"/>
                      <a:pt x="15003" y="16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7" name="Forma Livre 16">
                <a:extLst>
                  <a:ext uri="{FF2B5EF4-FFF2-40B4-BE49-F238E27FC236}">
                    <a16:creationId xmlns:a16="http://schemas.microsoft.com/office/drawing/2014/main" id="{D8B02802-C6C7-0C44-F2A2-A5A4792CE70F}"/>
                  </a:ext>
                </a:extLst>
              </p:cNvPr>
              <p:cNvSpPr/>
              <p:nvPr/>
            </p:nvSpPr>
            <p:spPr>
              <a:xfrm>
                <a:off x="11719178" y="4110256"/>
                <a:ext cx="41819" cy="37883"/>
              </a:xfrm>
              <a:custGeom>
                <a:avLst/>
                <a:gdLst>
                  <a:gd name="connsiteX0" fmla="*/ 14220 w 41819"/>
                  <a:gd name="connsiteY0" fmla="*/ 3385 h 37883"/>
                  <a:gd name="connsiteX1" fmla="*/ 4703 w 41819"/>
                  <a:gd name="connsiteY1" fmla="*/ 9097 h 37883"/>
                  <a:gd name="connsiteX2" fmla="*/ 1848 w 41819"/>
                  <a:gd name="connsiteY2" fmla="*/ 23376 h 37883"/>
                  <a:gd name="connsiteX3" fmla="*/ 25641 w 41819"/>
                  <a:gd name="connsiteY3" fmla="*/ 37656 h 37883"/>
                  <a:gd name="connsiteX4" fmla="*/ 41819 w 41819"/>
                  <a:gd name="connsiteY4" fmla="*/ 14808 h 37883"/>
                  <a:gd name="connsiteX5" fmla="*/ 27544 w 41819"/>
                  <a:gd name="connsiteY5" fmla="*/ 529 h 37883"/>
                  <a:gd name="connsiteX6" fmla="*/ 14220 w 41819"/>
                  <a:gd name="connsiteY6" fmla="*/ 3385 h 3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19" h="37883">
                    <a:moveTo>
                      <a:pt x="14220" y="3385"/>
                    </a:moveTo>
                    <a:cubicBezTo>
                      <a:pt x="11365" y="5289"/>
                      <a:pt x="5655" y="5289"/>
                      <a:pt x="4703" y="9097"/>
                    </a:cubicBezTo>
                    <a:cubicBezTo>
                      <a:pt x="2800" y="13856"/>
                      <a:pt x="-2910" y="19568"/>
                      <a:pt x="1848" y="23376"/>
                    </a:cubicBezTo>
                    <a:cubicBezTo>
                      <a:pt x="8510" y="29088"/>
                      <a:pt x="13268" y="39560"/>
                      <a:pt x="25641" y="37656"/>
                    </a:cubicBezTo>
                    <a:cubicBezTo>
                      <a:pt x="30399" y="36704"/>
                      <a:pt x="41819" y="22424"/>
                      <a:pt x="41819" y="14808"/>
                    </a:cubicBezTo>
                    <a:cubicBezTo>
                      <a:pt x="41819" y="9097"/>
                      <a:pt x="35158" y="2433"/>
                      <a:pt x="27544" y="529"/>
                    </a:cubicBezTo>
                    <a:cubicBezTo>
                      <a:pt x="22785" y="-423"/>
                      <a:pt x="22785" y="-423"/>
                      <a:pt x="14220" y="338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8" name="Forma Livre 17">
                <a:extLst>
                  <a:ext uri="{FF2B5EF4-FFF2-40B4-BE49-F238E27FC236}">
                    <a16:creationId xmlns:a16="http://schemas.microsoft.com/office/drawing/2014/main" id="{1157C25C-8DBD-EA58-0205-7247C9B97F5E}"/>
                  </a:ext>
                </a:extLst>
              </p:cNvPr>
              <p:cNvSpPr/>
              <p:nvPr/>
            </p:nvSpPr>
            <p:spPr>
              <a:xfrm>
                <a:off x="11555068" y="3003363"/>
                <a:ext cx="35902" cy="41097"/>
              </a:xfrm>
              <a:custGeom>
                <a:avLst/>
                <a:gdLst>
                  <a:gd name="connsiteX0" fmla="*/ 1314 w 35902"/>
                  <a:gd name="connsiteY0" fmla="*/ 29796 h 41097"/>
                  <a:gd name="connsiteX1" fmla="*/ 22251 w 35902"/>
                  <a:gd name="connsiteY1" fmla="*/ 40267 h 41097"/>
                  <a:gd name="connsiteX2" fmla="*/ 35576 w 35902"/>
                  <a:gd name="connsiteY2" fmla="*/ 16468 h 41097"/>
                  <a:gd name="connsiteX3" fmla="*/ 19396 w 35902"/>
                  <a:gd name="connsiteY3" fmla="*/ 1237 h 41097"/>
                  <a:gd name="connsiteX4" fmla="*/ 11783 w 35902"/>
                  <a:gd name="connsiteY4" fmla="*/ 2189 h 41097"/>
                  <a:gd name="connsiteX5" fmla="*/ 1314 w 35902"/>
                  <a:gd name="connsiteY5" fmla="*/ 29796 h 4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902" h="41097">
                    <a:moveTo>
                      <a:pt x="1314" y="29796"/>
                    </a:moveTo>
                    <a:cubicBezTo>
                      <a:pt x="5121" y="38363"/>
                      <a:pt x="14638" y="43123"/>
                      <a:pt x="22251" y="40267"/>
                    </a:cubicBezTo>
                    <a:cubicBezTo>
                      <a:pt x="30817" y="35507"/>
                      <a:pt x="37479" y="23132"/>
                      <a:pt x="35576" y="16468"/>
                    </a:cubicBezTo>
                    <a:cubicBezTo>
                      <a:pt x="32721" y="8852"/>
                      <a:pt x="23204" y="7900"/>
                      <a:pt x="19396" y="1237"/>
                    </a:cubicBezTo>
                    <a:cubicBezTo>
                      <a:pt x="17493" y="-1619"/>
                      <a:pt x="14638" y="1237"/>
                      <a:pt x="11783" y="2189"/>
                    </a:cubicBezTo>
                    <a:cubicBezTo>
                      <a:pt x="2266" y="5996"/>
                      <a:pt x="-2492" y="20276"/>
                      <a:pt x="1314" y="2979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9" name="Forma Livre 18">
                <a:extLst>
                  <a:ext uri="{FF2B5EF4-FFF2-40B4-BE49-F238E27FC236}">
                    <a16:creationId xmlns:a16="http://schemas.microsoft.com/office/drawing/2014/main" id="{0C43DC2A-438B-AA03-109D-F3AEC5C14FFF}"/>
                  </a:ext>
                </a:extLst>
              </p:cNvPr>
              <p:cNvSpPr/>
              <p:nvPr/>
            </p:nvSpPr>
            <p:spPr>
              <a:xfrm>
                <a:off x="11544691" y="2940916"/>
                <a:ext cx="34531" cy="38228"/>
              </a:xfrm>
              <a:custGeom>
                <a:avLst/>
                <a:gdLst>
                  <a:gd name="connsiteX0" fmla="*/ 7884 w 34531"/>
                  <a:gd name="connsiteY0" fmla="*/ 854 h 38228"/>
                  <a:gd name="connsiteX1" fmla="*/ 3126 w 34531"/>
                  <a:gd name="connsiteY1" fmla="*/ 22749 h 38228"/>
                  <a:gd name="connsiteX2" fmla="*/ 19305 w 34531"/>
                  <a:gd name="connsiteY2" fmla="*/ 37981 h 38228"/>
                  <a:gd name="connsiteX3" fmla="*/ 29773 w 34531"/>
                  <a:gd name="connsiteY3" fmla="*/ 34172 h 38228"/>
                  <a:gd name="connsiteX4" fmla="*/ 34532 w 34531"/>
                  <a:gd name="connsiteY4" fmla="*/ 14181 h 38228"/>
                  <a:gd name="connsiteX5" fmla="*/ 32628 w 34531"/>
                  <a:gd name="connsiteY5" fmla="*/ 8470 h 38228"/>
                  <a:gd name="connsiteX6" fmla="*/ 7884 w 34531"/>
                  <a:gd name="connsiteY6" fmla="*/ 854 h 3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531" h="38228">
                    <a:moveTo>
                      <a:pt x="7884" y="854"/>
                    </a:moveTo>
                    <a:cubicBezTo>
                      <a:pt x="-1633" y="4662"/>
                      <a:pt x="-1633" y="11325"/>
                      <a:pt x="3126" y="22749"/>
                    </a:cubicBezTo>
                    <a:cubicBezTo>
                      <a:pt x="6932" y="30365"/>
                      <a:pt x="10739" y="36076"/>
                      <a:pt x="19305" y="37981"/>
                    </a:cubicBezTo>
                    <a:cubicBezTo>
                      <a:pt x="23111" y="38932"/>
                      <a:pt x="26918" y="37028"/>
                      <a:pt x="29773" y="34172"/>
                    </a:cubicBezTo>
                    <a:cubicBezTo>
                      <a:pt x="34532" y="28461"/>
                      <a:pt x="33580" y="20845"/>
                      <a:pt x="34532" y="14181"/>
                    </a:cubicBezTo>
                    <a:cubicBezTo>
                      <a:pt x="34532" y="12277"/>
                      <a:pt x="33580" y="10373"/>
                      <a:pt x="32628" y="8470"/>
                    </a:cubicBezTo>
                    <a:cubicBezTo>
                      <a:pt x="28822" y="2758"/>
                      <a:pt x="13594" y="-2002"/>
                      <a:pt x="7884" y="854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0" name="Forma Livre 19">
                <a:extLst>
                  <a:ext uri="{FF2B5EF4-FFF2-40B4-BE49-F238E27FC236}">
                    <a16:creationId xmlns:a16="http://schemas.microsoft.com/office/drawing/2014/main" id="{98A8A9A1-067A-BFE8-D6B2-3F6890D43E12}"/>
                  </a:ext>
                </a:extLst>
              </p:cNvPr>
              <p:cNvSpPr/>
              <p:nvPr/>
            </p:nvSpPr>
            <p:spPr>
              <a:xfrm>
                <a:off x="11503754" y="2532300"/>
                <a:ext cx="45120" cy="34209"/>
              </a:xfrm>
              <a:custGeom>
                <a:avLst/>
                <a:gdLst>
                  <a:gd name="connsiteX0" fmla="*/ 2188 w 45120"/>
                  <a:gd name="connsiteY0" fmla="*/ 12500 h 34209"/>
                  <a:gd name="connsiteX1" fmla="*/ 7898 w 45120"/>
                  <a:gd name="connsiteY1" fmla="*/ 19164 h 34209"/>
                  <a:gd name="connsiteX2" fmla="*/ 15512 w 45120"/>
                  <a:gd name="connsiteY2" fmla="*/ 24876 h 34209"/>
                  <a:gd name="connsiteX3" fmla="*/ 26932 w 45120"/>
                  <a:gd name="connsiteY3" fmla="*/ 33443 h 34209"/>
                  <a:gd name="connsiteX4" fmla="*/ 37401 w 45120"/>
                  <a:gd name="connsiteY4" fmla="*/ 30587 h 34209"/>
                  <a:gd name="connsiteX5" fmla="*/ 45014 w 45120"/>
                  <a:gd name="connsiteY5" fmla="*/ 12500 h 34209"/>
                  <a:gd name="connsiteX6" fmla="*/ 34546 w 45120"/>
                  <a:gd name="connsiteY6" fmla="*/ 4884 h 34209"/>
                  <a:gd name="connsiteX7" fmla="*/ 25029 w 45120"/>
                  <a:gd name="connsiteY7" fmla="*/ 6788 h 34209"/>
                  <a:gd name="connsiteX8" fmla="*/ 16463 w 45120"/>
                  <a:gd name="connsiteY8" fmla="*/ 5836 h 34209"/>
                  <a:gd name="connsiteX9" fmla="*/ 6946 w 45120"/>
                  <a:gd name="connsiteY9" fmla="*/ 125 h 34209"/>
                  <a:gd name="connsiteX10" fmla="*/ 1236 w 45120"/>
                  <a:gd name="connsiteY10" fmla="*/ 6788 h 34209"/>
                  <a:gd name="connsiteX11" fmla="*/ 2188 w 45120"/>
                  <a:gd name="connsiteY11" fmla="*/ 12500 h 3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120" h="34209">
                    <a:moveTo>
                      <a:pt x="2188" y="12500"/>
                    </a:moveTo>
                    <a:cubicBezTo>
                      <a:pt x="4091" y="15356"/>
                      <a:pt x="4091" y="20116"/>
                      <a:pt x="7898" y="19164"/>
                    </a:cubicBezTo>
                    <a:cubicBezTo>
                      <a:pt x="14560" y="17260"/>
                      <a:pt x="14560" y="21068"/>
                      <a:pt x="15512" y="24876"/>
                    </a:cubicBezTo>
                    <a:cubicBezTo>
                      <a:pt x="17415" y="30587"/>
                      <a:pt x="21222" y="34395"/>
                      <a:pt x="26932" y="33443"/>
                    </a:cubicBezTo>
                    <a:cubicBezTo>
                      <a:pt x="29787" y="32491"/>
                      <a:pt x="34546" y="37251"/>
                      <a:pt x="37401" y="30587"/>
                    </a:cubicBezTo>
                    <a:cubicBezTo>
                      <a:pt x="40256" y="24876"/>
                      <a:pt x="45966" y="20116"/>
                      <a:pt x="45014" y="12500"/>
                    </a:cubicBezTo>
                    <a:cubicBezTo>
                      <a:pt x="44063" y="6788"/>
                      <a:pt x="38352" y="6788"/>
                      <a:pt x="34546" y="4884"/>
                    </a:cubicBezTo>
                    <a:cubicBezTo>
                      <a:pt x="30739" y="2980"/>
                      <a:pt x="27884" y="2028"/>
                      <a:pt x="25029" y="6788"/>
                    </a:cubicBezTo>
                    <a:cubicBezTo>
                      <a:pt x="22174" y="11548"/>
                      <a:pt x="18367" y="6788"/>
                      <a:pt x="16463" y="5836"/>
                    </a:cubicBezTo>
                    <a:cubicBezTo>
                      <a:pt x="14560" y="3932"/>
                      <a:pt x="6946" y="-828"/>
                      <a:pt x="6946" y="125"/>
                    </a:cubicBezTo>
                    <a:cubicBezTo>
                      <a:pt x="5995" y="2980"/>
                      <a:pt x="3140" y="4884"/>
                      <a:pt x="1236" y="6788"/>
                    </a:cubicBezTo>
                    <a:cubicBezTo>
                      <a:pt x="-1619" y="7740"/>
                      <a:pt x="1236" y="10596"/>
                      <a:pt x="2188" y="1250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1" name="Forma Livre 20">
                <a:extLst>
                  <a:ext uri="{FF2B5EF4-FFF2-40B4-BE49-F238E27FC236}">
                    <a16:creationId xmlns:a16="http://schemas.microsoft.com/office/drawing/2014/main" id="{FCE01643-34A2-80E5-DA13-900CF6A71CCC}"/>
                  </a:ext>
                </a:extLst>
              </p:cNvPr>
              <p:cNvSpPr/>
              <p:nvPr/>
            </p:nvSpPr>
            <p:spPr>
              <a:xfrm>
                <a:off x="11411096" y="2432468"/>
                <a:ext cx="37076" cy="31758"/>
              </a:xfrm>
              <a:custGeom>
                <a:avLst/>
                <a:gdLst>
                  <a:gd name="connsiteX0" fmla="*/ 2531 w 37076"/>
                  <a:gd name="connsiteY0" fmla="*/ 21895 h 31758"/>
                  <a:gd name="connsiteX1" fmla="*/ 4434 w 37076"/>
                  <a:gd name="connsiteY1" fmla="*/ 27607 h 31758"/>
                  <a:gd name="connsiteX2" fmla="*/ 12048 w 37076"/>
                  <a:gd name="connsiteY2" fmla="*/ 31415 h 31758"/>
                  <a:gd name="connsiteX3" fmla="*/ 35840 w 37076"/>
                  <a:gd name="connsiteY3" fmla="*/ 12376 h 31758"/>
                  <a:gd name="connsiteX4" fmla="*/ 34889 w 37076"/>
                  <a:gd name="connsiteY4" fmla="*/ 3808 h 31758"/>
                  <a:gd name="connsiteX5" fmla="*/ 22517 w 37076"/>
                  <a:gd name="connsiteY5" fmla="*/ 952 h 31758"/>
                  <a:gd name="connsiteX6" fmla="*/ 14903 w 37076"/>
                  <a:gd name="connsiteY6" fmla="*/ 8568 h 31758"/>
                  <a:gd name="connsiteX7" fmla="*/ 3483 w 37076"/>
                  <a:gd name="connsiteY7" fmla="*/ 8568 h 31758"/>
                  <a:gd name="connsiteX8" fmla="*/ 628 w 37076"/>
                  <a:gd name="connsiteY8" fmla="*/ 14280 h 31758"/>
                  <a:gd name="connsiteX9" fmla="*/ 2531 w 37076"/>
                  <a:gd name="connsiteY9" fmla="*/ 21895 h 3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76" h="31758">
                    <a:moveTo>
                      <a:pt x="2531" y="21895"/>
                    </a:moveTo>
                    <a:cubicBezTo>
                      <a:pt x="3483" y="23799"/>
                      <a:pt x="4434" y="25703"/>
                      <a:pt x="4434" y="27607"/>
                    </a:cubicBezTo>
                    <a:cubicBezTo>
                      <a:pt x="5386" y="31415"/>
                      <a:pt x="7289" y="32367"/>
                      <a:pt x="12048" y="31415"/>
                    </a:cubicBezTo>
                    <a:cubicBezTo>
                      <a:pt x="23468" y="29511"/>
                      <a:pt x="27275" y="19039"/>
                      <a:pt x="35840" y="12376"/>
                    </a:cubicBezTo>
                    <a:cubicBezTo>
                      <a:pt x="38696" y="9520"/>
                      <a:pt x="35840" y="5712"/>
                      <a:pt x="34889" y="3808"/>
                    </a:cubicBezTo>
                    <a:cubicBezTo>
                      <a:pt x="32034" y="0"/>
                      <a:pt x="28227" y="-952"/>
                      <a:pt x="22517" y="952"/>
                    </a:cubicBezTo>
                    <a:cubicBezTo>
                      <a:pt x="17758" y="2856"/>
                      <a:pt x="18710" y="7616"/>
                      <a:pt x="14903" y="8568"/>
                    </a:cubicBezTo>
                    <a:cubicBezTo>
                      <a:pt x="11096" y="9520"/>
                      <a:pt x="7289" y="5712"/>
                      <a:pt x="3483" y="8568"/>
                    </a:cubicBezTo>
                    <a:cubicBezTo>
                      <a:pt x="1579" y="10472"/>
                      <a:pt x="-1276" y="10472"/>
                      <a:pt x="628" y="14280"/>
                    </a:cubicBezTo>
                    <a:cubicBezTo>
                      <a:pt x="628" y="16183"/>
                      <a:pt x="1579" y="19039"/>
                      <a:pt x="2531" y="2189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2" name="Forma Livre 21">
                <a:extLst>
                  <a:ext uri="{FF2B5EF4-FFF2-40B4-BE49-F238E27FC236}">
                    <a16:creationId xmlns:a16="http://schemas.microsoft.com/office/drawing/2014/main" id="{1AA44ECC-AB18-FC95-1A2B-F9374091FBF0}"/>
                  </a:ext>
                </a:extLst>
              </p:cNvPr>
              <p:cNvSpPr/>
              <p:nvPr/>
            </p:nvSpPr>
            <p:spPr>
              <a:xfrm>
                <a:off x="11572518" y="2831686"/>
                <a:ext cx="28067" cy="42586"/>
              </a:xfrm>
              <a:custGeom>
                <a:avLst/>
                <a:gdLst>
                  <a:gd name="connsiteX0" fmla="*/ 10512 w 28067"/>
                  <a:gd name="connsiteY0" fmla="*/ 2512 h 42586"/>
                  <a:gd name="connsiteX1" fmla="*/ 2898 w 28067"/>
                  <a:gd name="connsiteY1" fmla="*/ 10127 h 42586"/>
                  <a:gd name="connsiteX2" fmla="*/ 2898 w 28067"/>
                  <a:gd name="connsiteY2" fmla="*/ 17743 h 42586"/>
                  <a:gd name="connsiteX3" fmla="*/ 10512 w 28067"/>
                  <a:gd name="connsiteY3" fmla="*/ 33926 h 42586"/>
                  <a:gd name="connsiteX4" fmla="*/ 18126 w 28067"/>
                  <a:gd name="connsiteY4" fmla="*/ 42494 h 42586"/>
                  <a:gd name="connsiteX5" fmla="*/ 25739 w 28067"/>
                  <a:gd name="connsiteY5" fmla="*/ 33926 h 42586"/>
                  <a:gd name="connsiteX6" fmla="*/ 26691 w 28067"/>
                  <a:gd name="connsiteY6" fmla="*/ 13935 h 42586"/>
                  <a:gd name="connsiteX7" fmla="*/ 24788 w 28067"/>
                  <a:gd name="connsiteY7" fmla="*/ 2512 h 42586"/>
                  <a:gd name="connsiteX8" fmla="*/ 10512 w 28067"/>
                  <a:gd name="connsiteY8" fmla="*/ 2512 h 4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67" h="42586">
                    <a:moveTo>
                      <a:pt x="10512" y="2512"/>
                    </a:moveTo>
                    <a:cubicBezTo>
                      <a:pt x="4802" y="2512"/>
                      <a:pt x="6705" y="8223"/>
                      <a:pt x="2898" y="10127"/>
                    </a:cubicBezTo>
                    <a:cubicBezTo>
                      <a:pt x="-1860" y="12031"/>
                      <a:pt x="43" y="15839"/>
                      <a:pt x="2898" y="17743"/>
                    </a:cubicBezTo>
                    <a:cubicBezTo>
                      <a:pt x="9560" y="21551"/>
                      <a:pt x="12415" y="27263"/>
                      <a:pt x="10512" y="33926"/>
                    </a:cubicBezTo>
                    <a:cubicBezTo>
                      <a:pt x="8609" y="41542"/>
                      <a:pt x="14319" y="41542"/>
                      <a:pt x="18126" y="42494"/>
                    </a:cubicBezTo>
                    <a:cubicBezTo>
                      <a:pt x="21932" y="43446"/>
                      <a:pt x="27643" y="36782"/>
                      <a:pt x="25739" y="33926"/>
                    </a:cubicBezTo>
                    <a:cubicBezTo>
                      <a:pt x="20029" y="26311"/>
                      <a:pt x="28594" y="20599"/>
                      <a:pt x="26691" y="13935"/>
                    </a:cubicBezTo>
                    <a:cubicBezTo>
                      <a:pt x="25739" y="10127"/>
                      <a:pt x="31449" y="5367"/>
                      <a:pt x="24788" y="2512"/>
                    </a:cubicBezTo>
                    <a:cubicBezTo>
                      <a:pt x="19077" y="-1296"/>
                      <a:pt x="15271" y="-344"/>
                      <a:pt x="10512" y="251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3" name="Forma Livre 22">
                <a:extLst>
                  <a:ext uri="{FF2B5EF4-FFF2-40B4-BE49-F238E27FC236}">
                    <a16:creationId xmlns:a16="http://schemas.microsoft.com/office/drawing/2014/main" id="{BBCF555A-F1CA-269D-14CB-A28A529AA1A3}"/>
                  </a:ext>
                </a:extLst>
              </p:cNvPr>
              <p:cNvSpPr/>
              <p:nvPr/>
            </p:nvSpPr>
            <p:spPr>
              <a:xfrm>
                <a:off x="11658928" y="4252416"/>
                <a:ext cx="29634" cy="42098"/>
              </a:xfrm>
              <a:custGeom>
                <a:avLst/>
                <a:gdLst>
                  <a:gd name="connsiteX0" fmla="*/ 24031 w 29634"/>
                  <a:gd name="connsiteY0" fmla="*/ 42099 h 42098"/>
                  <a:gd name="connsiteX1" fmla="*/ 28789 w 29634"/>
                  <a:gd name="connsiteY1" fmla="*/ 35435 h 42098"/>
                  <a:gd name="connsiteX2" fmla="*/ 28789 w 29634"/>
                  <a:gd name="connsiteY2" fmla="*/ 13540 h 42098"/>
                  <a:gd name="connsiteX3" fmla="*/ 9755 w 29634"/>
                  <a:gd name="connsiteY3" fmla="*/ 212 h 42098"/>
                  <a:gd name="connsiteX4" fmla="*/ 238 w 29634"/>
                  <a:gd name="connsiteY4" fmla="*/ 14492 h 42098"/>
                  <a:gd name="connsiteX5" fmla="*/ 5948 w 29634"/>
                  <a:gd name="connsiteY5" fmla="*/ 23060 h 42098"/>
                  <a:gd name="connsiteX6" fmla="*/ 15465 w 29634"/>
                  <a:gd name="connsiteY6" fmla="*/ 37339 h 42098"/>
                  <a:gd name="connsiteX7" fmla="*/ 24031 w 29634"/>
                  <a:gd name="connsiteY7" fmla="*/ 42099 h 4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34" h="42098">
                    <a:moveTo>
                      <a:pt x="24031" y="42099"/>
                    </a:moveTo>
                    <a:cubicBezTo>
                      <a:pt x="27837" y="41147"/>
                      <a:pt x="27837" y="38291"/>
                      <a:pt x="28789" y="35435"/>
                    </a:cubicBezTo>
                    <a:cubicBezTo>
                      <a:pt x="30692" y="27819"/>
                      <a:pt x="28789" y="21156"/>
                      <a:pt x="28789" y="13540"/>
                    </a:cubicBezTo>
                    <a:cubicBezTo>
                      <a:pt x="28789" y="9732"/>
                      <a:pt x="11658" y="-1692"/>
                      <a:pt x="9755" y="212"/>
                    </a:cubicBezTo>
                    <a:cubicBezTo>
                      <a:pt x="5948" y="4020"/>
                      <a:pt x="5948" y="10684"/>
                      <a:pt x="238" y="14492"/>
                    </a:cubicBezTo>
                    <a:cubicBezTo>
                      <a:pt x="-714" y="15444"/>
                      <a:pt x="1190" y="22107"/>
                      <a:pt x="5948" y="23060"/>
                    </a:cubicBezTo>
                    <a:cubicBezTo>
                      <a:pt x="12610" y="24964"/>
                      <a:pt x="17369" y="28771"/>
                      <a:pt x="15465" y="37339"/>
                    </a:cubicBezTo>
                    <a:cubicBezTo>
                      <a:pt x="14514" y="42099"/>
                      <a:pt x="20224" y="41147"/>
                      <a:pt x="24031" y="420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4" name="Forma Livre 23">
                <a:extLst>
                  <a:ext uri="{FF2B5EF4-FFF2-40B4-BE49-F238E27FC236}">
                    <a16:creationId xmlns:a16="http://schemas.microsoft.com/office/drawing/2014/main" id="{214538A0-9FA1-F703-14D3-7FD52265BA7A}"/>
                  </a:ext>
                </a:extLst>
              </p:cNvPr>
              <p:cNvSpPr/>
              <p:nvPr/>
            </p:nvSpPr>
            <p:spPr>
              <a:xfrm>
                <a:off x="11557556" y="4360200"/>
                <a:ext cx="31183" cy="29510"/>
              </a:xfrm>
              <a:custGeom>
                <a:avLst/>
                <a:gdLst>
                  <a:gd name="connsiteX0" fmla="*/ 729 w 31183"/>
                  <a:gd name="connsiteY0" fmla="*/ 22847 h 29510"/>
                  <a:gd name="connsiteX1" fmla="*/ 1681 w 31183"/>
                  <a:gd name="connsiteY1" fmla="*/ 24751 h 29510"/>
                  <a:gd name="connsiteX2" fmla="*/ 12150 w 31183"/>
                  <a:gd name="connsiteY2" fmla="*/ 29511 h 29510"/>
                  <a:gd name="connsiteX3" fmla="*/ 31184 w 31183"/>
                  <a:gd name="connsiteY3" fmla="*/ 12376 h 29510"/>
                  <a:gd name="connsiteX4" fmla="*/ 26425 w 31183"/>
                  <a:gd name="connsiteY4" fmla="*/ 2856 h 29510"/>
                  <a:gd name="connsiteX5" fmla="*/ 5488 w 31183"/>
                  <a:gd name="connsiteY5" fmla="*/ 2856 h 29510"/>
                  <a:gd name="connsiteX6" fmla="*/ 729 w 31183"/>
                  <a:gd name="connsiteY6" fmla="*/ 22847 h 2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83" h="29510">
                    <a:moveTo>
                      <a:pt x="729" y="22847"/>
                    </a:moveTo>
                    <a:cubicBezTo>
                      <a:pt x="729" y="23799"/>
                      <a:pt x="729" y="23799"/>
                      <a:pt x="1681" y="24751"/>
                    </a:cubicBezTo>
                    <a:cubicBezTo>
                      <a:pt x="3584" y="28559"/>
                      <a:pt x="7391" y="29511"/>
                      <a:pt x="12150" y="29511"/>
                    </a:cubicBezTo>
                    <a:cubicBezTo>
                      <a:pt x="16908" y="29511"/>
                      <a:pt x="31184" y="16183"/>
                      <a:pt x="31184" y="12376"/>
                    </a:cubicBezTo>
                    <a:cubicBezTo>
                      <a:pt x="31184" y="8568"/>
                      <a:pt x="30232" y="4760"/>
                      <a:pt x="26425" y="2856"/>
                    </a:cubicBezTo>
                    <a:cubicBezTo>
                      <a:pt x="19763" y="-952"/>
                      <a:pt x="11198" y="-952"/>
                      <a:pt x="5488" y="2856"/>
                    </a:cubicBezTo>
                    <a:cubicBezTo>
                      <a:pt x="729" y="3808"/>
                      <a:pt x="-1174" y="17135"/>
                      <a:pt x="729" y="22847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5" name="Forma Livre 24">
                <a:extLst>
                  <a:ext uri="{FF2B5EF4-FFF2-40B4-BE49-F238E27FC236}">
                    <a16:creationId xmlns:a16="http://schemas.microsoft.com/office/drawing/2014/main" id="{206DD78E-730B-8572-CC11-89B72AA6A33D}"/>
                  </a:ext>
                </a:extLst>
              </p:cNvPr>
              <p:cNvSpPr/>
              <p:nvPr/>
            </p:nvSpPr>
            <p:spPr>
              <a:xfrm>
                <a:off x="11656637" y="2665343"/>
                <a:ext cx="31140" cy="36417"/>
              </a:xfrm>
              <a:custGeom>
                <a:avLst/>
                <a:gdLst>
                  <a:gd name="connsiteX0" fmla="*/ 18707 w 31140"/>
                  <a:gd name="connsiteY0" fmla="*/ 35580 h 36417"/>
                  <a:gd name="connsiteX1" fmla="*/ 30128 w 31140"/>
                  <a:gd name="connsiteY1" fmla="*/ 4165 h 36417"/>
                  <a:gd name="connsiteX2" fmla="*/ 23466 w 31140"/>
                  <a:gd name="connsiteY2" fmla="*/ 357 h 36417"/>
                  <a:gd name="connsiteX3" fmla="*/ 17756 w 31140"/>
                  <a:gd name="connsiteY3" fmla="*/ 3213 h 36417"/>
                  <a:gd name="connsiteX4" fmla="*/ 1577 w 31140"/>
                  <a:gd name="connsiteY4" fmla="*/ 21300 h 36417"/>
                  <a:gd name="connsiteX5" fmla="*/ 625 w 31140"/>
                  <a:gd name="connsiteY5" fmla="*/ 26060 h 36417"/>
                  <a:gd name="connsiteX6" fmla="*/ 18707 w 31140"/>
                  <a:gd name="connsiteY6" fmla="*/ 35580 h 3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40" h="36417">
                    <a:moveTo>
                      <a:pt x="18707" y="35580"/>
                    </a:moveTo>
                    <a:cubicBezTo>
                      <a:pt x="26321" y="31772"/>
                      <a:pt x="33935" y="9877"/>
                      <a:pt x="30128" y="4165"/>
                    </a:cubicBezTo>
                    <a:cubicBezTo>
                      <a:pt x="29176" y="2261"/>
                      <a:pt x="25369" y="1309"/>
                      <a:pt x="23466" y="357"/>
                    </a:cubicBezTo>
                    <a:cubicBezTo>
                      <a:pt x="20611" y="-595"/>
                      <a:pt x="18707" y="357"/>
                      <a:pt x="17756" y="3213"/>
                    </a:cubicBezTo>
                    <a:cubicBezTo>
                      <a:pt x="14901" y="10829"/>
                      <a:pt x="12046" y="19396"/>
                      <a:pt x="1577" y="21300"/>
                    </a:cubicBezTo>
                    <a:cubicBezTo>
                      <a:pt x="-327" y="21300"/>
                      <a:pt x="-327" y="24156"/>
                      <a:pt x="625" y="26060"/>
                    </a:cubicBezTo>
                    <a:cubicBezTo>
                      <a:pt x="2529" y="33676"/>
                      <a:pt x="12046" y="38436"/>
                      <a:pt x="18707" y="3558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6" name="Forma Livre 25">
                <a:extLst>
                  <a:ext uri="{FF2B5EF4-FFF2-40B4-BE49-F238E27FC236}">
                    <a16:creationId xmlns:a16="http://schemas.microsoft.com/office/drawing/2014/main" id="{28B774CF-56BC-3715-6A40-BA6086747AEC}"/>
                  </a:ext>
                </a:extLst>
              </p:cNvPr>
              <p:cNvSpPr/>
              <p:nvPr/>
            </p:nvSpPr>
            <p:spPr>
              <a:xfrm>
                <a:off x="11442133" y="3684736"/>
                <a:ext cx="29055" cy="33931"/>
              </a:xfrm>
              <a:custGeom>
                <a:avLst/>
                <a:gdLst>
                  <a:gd name="connsiteX0" fmla="*/ 3852 w 29055"/>
                  <a:gd name="connsiteY0" fmla="*/ 25271 h 33931"/>
                  <a:gd name="connsiteX1" fmla="*/ 10514 w 29055"/>
                  <a:gd name="connsiteY1" fmla="*/ 33839 h 33931"/>
                  <a:gd name="connsiteX2" fmla="*/ 22886 w 29055"/>
                  <a:gd name="connsiteY2" fmla="*/ 25271 h 33931"/>
                  <a:gd name="connsiteX3" fmla="*/ 27644 w 29055"/>
                  <a:gd name="connsiteY3" fmla="*/ 14800 h 33931"/>
                  <a:gd name="connsiteX4" fmla="*/ 20982 w 29055"/>
                  <a:gd name="connsiteY4" fmla="*/ 3376 h 33931"/>
                  <a:gd name="connsiteX5" fmla="*/ 5755 w 29055"/>
                  <a:gd name="connsiteY5" fmla="*/ 2424 h 33931"/>
                  <a:gd name="connsiteX6" fmla="*/ 997 w 29055"/>
                  <a:gd name="connsiteY6" fmla="*/ 18607 h 33931"/>
                  <a:gd name="connsiteX7" fmla="*/ 3852 w 29055"/>
                  <a:gd name="connsiteY7" fmla="*/ 25271 h 3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55" h="33931">
                    <a:moveTo>
                      <a:pt x="3852" y="25271"/>
                    </a:moveTo>
                    <a:cubicBezTo>
                      <a:pt x="6707" y="28127"/>
                      <a:pt x="4803" y="34791"/>
                      <a:pt x="10514" y="33839"/>
                    </a:cubicBezTo>
                    <a:cubicBezTo>
                      <a:pt x="15272" y="32887"/>
                      <a:pt x="20982" y="31935"/>
                      <a:pt x="22886" y="25271"/>
                    </a:cubicBezTo>
                    <a:cubicBezTo>
                      <a:pt x="23837" y="21463"/>
                      <a:pt x="25741" y="17656"/>
                      <a:pt x="27644" y="14800"/>
                    </a:cubicBezTo>
                    <a:cubicBezTo>
                      <a:pt x="32403" y="7184"/>
                      <a:pt x="23837" y="6232"/>
                      <a:pt x="20982" y="3376"/>
                    </a:cubicBezTo>
                    <a:cubicBezTo>
                      <a:pt x="17176" y="-432"/>
                      <a:pt x="9562" y="-1384"/>
                      <a:pt x="5755" y="2424"/>
                    </a:cubicBezTo>
                    <a:cubicBezTo>
                      <a:pt x="1948" y="6232"/>
                      <a:pt x="-1858" y="11944"/>
                      <a:pt x="997" y="18607"/>
                    </a:cubicBezTo>
                    <a:cubicBezTo>
                      <a:pt x="1948" y="20511"/>
                      <a:pt x="2900" y="23367"/>
                      <a:pt x="3852" y="2527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7" name="Forma Livre 26">
                <a:extLst>
                  <a:ext uri="{FF2B5EF4-FFF2-40B4-BE49-F238E27FC236}">
                    <a16:creationId xmlns:a16="http://schemas.microsoft.com/office/drawing/2014/main" id="{47EAD672-8792-E80E-00CA-C8CF07F4177F}"/>
                  </a:ext>
                </a:extLst>
              </p:cNvPr>
              <p:cNvSpPr/>
              <p:nvPr/>
            </p:nvSpPr>
            <p:spPr>
              <a:xfrm>
                <a:off x="11193791" y="4465488"/>
                <a:ext cx="29618" cy="30010"/>
              </a:xfrm>
              <a:custGeom>
                <a:avLst/>
                <a:gdLst>
                  <a:gd name="connsiteX0" fmla="*/ 2849 w 29618"/>
                  <a:gd name="connsiteY0" fmla="*/ 20372 h 30010"/>
                  <a:gd name="connsiteX1" fmla="*/ 18076 w 29618"/>
                  <a:gd name="connsiteY1" fmla="*/ 28940 h 30010"/>
                  <a:gd name="connsiteX2" fmla="*/ 27593 w 29618"/>
                  <a:gd name="connsiteY2" fmla="*/ 5141 h 30010"/>
                  <a:gd name="connsiteX3" fmla="*/ 7607 w 29618"/>
                  <a:gd name="connsiteY3" fmla="*/ 2285 h 30010"/>
                  <a:gd name="connsiteX4" fmla="*/ 2849 w 29618"/>
                  <a:gd name="connsiteY4" fmla="*/ 20372 h 3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8" h="30010">
                    <a:moveTo>
                      <a:pt x="2849" y="20372"/>
                    </a:moveTo>
                    <a:cubicBezTo>
                      <a:pt x="6656" y="28940"/>
                      <a:pt x="11414" y="31796"/>
                      <a:pt x="18076" y="28940"/>
                    </a:cubicBezTo>
                    <a:cubicBezTo>
                      <a:pt x="28545" y="24180"/>
                      <a:pt x="32352" y="14660"/>
                      <a:pt x="27593" y="5141"/>
                    </a:cubicBezTo>
                    <a:cubicBezTo>
                      <a:pt x="24738" y="-571"/>
                      <a:pt x="16173" y="-1523"/>
                      <a:pt x="7607" y="2285"/>
                    </a:cubicBezTo>
                    <a:cubicBezTo>
                      <a:pt x="-958" y="6093"/>
                      <a:pt x="-1910" y="9900"/>
                      <a:pt x="2849" y="2037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8" name="Forma Livre 27">
                <a:extLst>
                  <a:ext uri="{FF2B5EF4-FFF2-40B4-BE49-F238E27FC236}">
                    <a16:creationId xmlns:a16="http://schemas.microsoft.com/office/drawing/2014/main" id="{FEC2DC5A-F101-C7CC-B1F6-C3832C9A540B}"/>
                  </a:ext>
                </a:extLst>
              </p:cNvPr>
              <p:cNvSpPr/>
              <p:nvPr/>
            </p:nvSpPr>
            <p:spPr>
              <a:xfrm>
                <a:off x="11389743" y="4183863"/>
                <a:ext cx="27691" cy="26421"/>
              </a:xfrm>
              <a:custGeom>
                <a:avLst/>
                <a:gdLst>
                  <a:gd name="connsiteX0" fmla="*/ 27691 w 27691"/>
                  <a:gd name="connsiteY0" fmla="*/ 5935 h 26421"/>
                  <a:gd name="connsiteX1" fmla="*/ 16271 w 27691"/>
                  <a:gd name="connsiteY1" fmla="*/ 1175 h 26421"/>
                  <a:gd name="connsiteX2" fmla="*/ 92 w 27691"/>
                  <a:gd name="connsiteY2" fmla="*/ 14502 h 26421"/>
                  <a:gd name="connsiteX3" fmla="*/ 10561 w 27691"/>
                  <a:gd name="connsiteY3" fmla="*/ 25926 h 26421"/>
                  <a:gd name="connsiteX4" fmla="*/ 21981 w 27691"/>
                  <a:gd name="connsiteY4" fmla="*/ 18310 h 26421"/>
                  <a:gd name="connsiteX5" fmla="*/ 25788 w 27691"/>
                  <a:gd name="connsiteY5" fmla="*/ 8791 h 26421"/>
                  <a:gd name="connsiteX6" fmla="*/ 27691 w 27691"/>
                  <a:gd name="connsiteY6" fmla="*/ 5935 h 26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91" h="26421">
                    <a:moveTo>
                      <a:pt x="27691" y="5935"/>
                    </a:moveTo>
                    <a:cubicBezTo>
                      <a:pt x="23884" y="4031"/>
                      <a:pt x="20078" y="3079"/>
                      <a:pt x="16271" y="1175"/>
                    </a:cubicBezTo>
                    <a:cubicBezTo>
                      <a:pt x="5802" y="-2633"/>
                      <a:pt x="1044" y="3079"/>
                      <a:pt x="92" y="14502"/>
                    </a:cubicBezTo>
                    <a:cubicBezTo>
                      <a:pt x="-860" y="24022"/>
                      <a:pt x="5802" y="24974"/>
                      <a:pt x="10561" y="25926"/>
                    </a:cubicBezTo>
                    <a:cubicBezTo>
                      <a:pt x="16271" y="27830"/>
                      <a:pt x="20078" y="24022"/>
                      <a:pt x="21981" y="18310"/>
                    </a:cubicBezTo>
                    <a:cubicBezTo>
                      <a:pt x="22933" y="15454"/>
                      <a:pt x="24836" y="12598"/>
                      <a:pt x="25788" y="8791"/>
                    </a:cubicBezTo>
                    <a:cubicBezTo>
                      <a:pt x="26740" y="7839"/>
                      <a:pt x="27691" y="6887"/>
                      <a:pt x="27691" y="593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9" name="Forma Livre 28">
                <a:extLst>
                  <a:ext uri="{FF2B5EF4-FFF2-40B4-BE49-F238E27FC236}">
                    <a16:creationId xmlns:a16="http://schemas.microsoft.com/office/drawing/2014/main" id="{922CAC12-A2FD-AF4B-09F8-09BEEF8AEDB5}"/>
                  </a:ext>
                </a:extLst>
              </p:cNvPr>
              <p:cNvSpPr/>
              <p:nvPr/>
            </p:nvSpPr>
            <p:spPr>
              <a:xfrm>
                <a:off x="11176635" y="4494563"/>
                <a:ext cx="27648" cy="25221"/>
              </a:xfrm>
              <a:custGeom>
                <a:avLst/>
                <a:gdLst>
                  <a:gd name="connsiteX0" fmla="*/ 5729 w 27648"/>
                  <a:gd name="connsiteY0" fmla="*/ 2721 h 25221"/>
                  <a:gd name="connsiteX1" fmla="*/ 971 w 27648"/>
                  <a:gd name="connsiteY1" fmla="*/ 13192 h 25221"/>
                  <a:gd name="connsiteX2" fmla="*/ 7633 w 27648"/>
                  <a:gd name="connsiteY2" fmla="*/ 24616 h 25221"/>
                  <a:gd name="connsiteX3" fmla="*/ 16198 w 27648"/>
                  <a:gd name="connsiteY3" fmla="*/ 19856 h 25221"/>
                  <a:gd name="connsiteX4" fmla="*/ 22860 w 27648"/>
                  <a:gd name="connsiteY4" fmla="*/ 16048 h 25221"/>
                  <a:gd name="connsiteX5" fmla="*/ 23812 w 27648"/>
                  <a:gd name="connsiteY5" fmla="*/ 3672 h 25221"/>
                  <a:gd name="connsiteX6" fmla="*/ 5729 w 27648"/>
                  <a:gd name="connsiteY6" fmla="*/ 2721 h 2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48" h="25221">
                    <a:moveTo>
                      <a:pt x="5729" y="2721"/>
                    </a:moveTo>
                    <a:cubicBezTo>
                      <a:pt x="-2836" y="3672"/>
                      <a:pt x="2874" y="9384"/>
                      <a:pt x="971" y="13192"/>
                    </a:cubicBezTo>
                    <a:cubicBezTo>
                      <a:pt x="-1884" y="18904"/>
                      <a:pt x="1923" y="22712"/>
                      <a:pt x="7633" y="24616"/>
                    </a:cubicBezTo>
                    <a:cubicBezTo>
                      <a:pt x="12391" y="26520"/>
                      <a:pt x="14295" y="23664"/>
                      <a:pt x="16198" y="19856"/>
                    </a:cubicBezTo>
                    <a:cubicBezTo>
                      <a:pt x="17150" y="17952"/>
                      <a:pt x="20957" y="17000"/>
                      <a:pt x="22860" y="16048"/>
                    </a:cubicBezTo>
                    <a:cubicBezTo>
                      <a:pt x="28570" y="12240"/>
                      <a:pt x="29522" y="6528"/>
                      <a:pt x="23812" y="3672"/>
                    </a:cubicBezTo>
                    <a:cubicBezTo>
                      <a:pt x="18101" y="1769"/>
                      <a:pt x="12391" y="-2991"/>
                      <a:pt x="5729" y="272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0" name="Forma Livre 29">
                <a:extLst>
                  <a:ext uri="{FF2B5EF4-FFF2-40B4-BE49-F238E27FC236}">
                    <a16:creationId xmlns:a16="http://schemas.microsoft.com/office/drawing/2014/main" id="{434EDD6E-6492-F2C8-CC4C-0A5585496335}"/>
                  </a:ext>
                </a:extLst>
              </p:cNvPr>
              <p:cNvSpPr/>
              <p:nvPr/>
            </p:nvSpPr>
            <p:spPr>
              <a:xfrm>
                <a:off x="11587639" y="2495562"/>
                <a:ext cx="24520" cy="23089"/>
              </a:xfrm>
              <a:custGeom>
                <a:avLst/>
                <a:gdLst>
                  <a:gd name="connsiteX0" fmla="*/ 16328 w 24520"/>
                  <a:gd name="connsiteY0" fmla="*/ 22583 h 23089"/>
                  <a:gd name="connsiteX1" fmla="*/ 23942 w 24520"/>
                  <a:gd name="connsiteY1" fmla="*/ 9255 h 23089"/>
                  <a:gd name="connsiteX2" fmla="*/ 5859 w 24520"/>
                  <a:gd name="connsiteY2" fmla="*/ 688 h 23089"/>
                  <a:gd name="connsiteX3" fmla="*/ 149 w 24520"/>
                  <a:gd name="connsiteY3" fmla="*/ 16871 h 23089"/>
                  <a:gd name="connsiteX4" fmla="*/ 16328 w 24520"/>
                  <a:gd name="connsiteY4" fmla="*/ 22583 h 2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20" h="23089">
                    <a:moveTo>
                      <a:pt x="16328" y="22583"/>
                    </a:moveTo>
                    <a:cubicBezTo>
                      <a:pt x="22990" y="19727"/>
                      <a:pt x="25845" y="14967"/>
                      <a:pt x="23942" y="9255"/>
                    </a:cubicBezTo>
                    <a:cubicBezTo>
                      <a:pt x="22038" y="4495"/>
                      <a:pt x="9666" y="-2168"/>
                      <a:pt x="5859" y="688"/>
                    </a:cubicBezTo>
                    <a:cubicBezTo>
                      <a:pt x="3004" y="2591"/>
                      <a:pt x="-803" y="14015"/>
                      <a:pt x="149" y="16871"/>
                    </a:cubicBezTo>
                    <a:cubicBezTo>
                      <a:pt x="3004" y="20679"/>
                      <a:pt x="12521" y="24487"/>
                      <a:pt x="16328" y="22583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1" name="Forma Livre 30">
                <a:extLst>
                  <a:ext uri="{FF2B5EF4-FFF2-40B4-BE49-F238E27FC236}">
                    <a16:creationId xmlns:a16="http://schemas.microsoft.com/office/drawing/2014/main" id="{E581FF9E-D715-5EF5-A512-0CD1F3DEC95F}"/>
                  </a:ext>
                </a:extLst>
              </p:cNvPr>
              <p:cNvSpPr/>
              <p:nvPr/>
            </p:nvSpPr>
            <p:spPr>
              <a:xfrm>
                <a:off x="11461593" y="3199420"/>
                <a:ext cx="24927" cy="21863"/>
              </a:xfrm>
              <a:custGeom>
                <a:avLst/>
                <a:gdLst>
                  <a:gd name="connsiteX0" fmla="*/ 9136 w 24927"/>
                  <a:gd name="connsiteY0" fmla="*/ 1285 h 21863"/>
                  <a:gd name="connsiteX1" fmla="*/ 571 w 24927"/>
                  <a:gd name="connsiteY1" fmla="*/ 14613 h 21863"/>
                  <a:gd name="connsiteX2" fmla="*/ 14847 w 24927"/>
                  <a:gd name="connsiteY2" fmla="*/ 21276 h 21863"/>
                  <a:gd name="connsiteX3" fmla="*/ 24364 w 24927"/>
                  <a:gd name="connsiteY3" fmla="*/ 6997 h 21863"/>
                  <a:gd name="connsiteX4" fmla="*/ 9136 w 24927"/>
                  <a:gd name="connsiteY4" fmla="*/ 1285 h 21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27" h="21863">
                    <a:moveTo>
                      <a:pt x="9136" y="1285"/>
                    </a:moveTo>
                    <a:cubicBezTo>
                      <a:pt x="1523" y="4141"/>
                      <a:pt x="-1332" y="7949"/>
                      <a:pt x="571" y="14613"/>
                    </a:cubicBezTo>
                    <a:cubicBezTo>
                      <a:pt x="2475" y="20324"/>
                      <a:pt x="8185" y="23180"/>
                      <a:pt x="14847" y="21276"/>
                    </a:cubicBezTo>
                    <a:cubicBezTo>
                      <a:pt x="23412" y="18420"/>
                      <a:pt x="26267" y="13661"/>
                      <a:pt x="24364" y="6997"/>
                    </a:cubicBezTo>
                    <a:cubicBezTo>
                      <a:pt x="20557" y="333"/>
                      <a:pt x="15798" y="-1571"/>
                      <a:pt x="9136" y="128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2" name="Forma Livre 31">
                <a:extLst>
                  <a:ext uri="{FF2B5EF4-FFF2-40B4-BE49-F238E27FC236}">
                    <a16:creationId xmlns:a16="http://schemas.microsoft.com/office/drawing/2014/main" id="{09A30B77-CF78-F6C1-68D4-14B776FDD8B3}"/>
                  </a:ext>
                </a:extLst>
              </p:cNvPr>
              <p:cNvSpPr/>
              <p:nvPr/>
            </p:nvSpPr>
            <p:spPr>
              <a:xfrm>
                <a:off x="11717095" y="3489947"/>
                <a:ext cx="22067" cy="23657"/>
              </a:xfrm>
              <a:custGeom>
                <a:avLst/>
                <a:gdLst>
                  <a:gd name="connsiteX0" fmla="*/ 15351 w 22067"/>
                  <a:gd name="connsiteY0" fmla="*/ 22051 h 23657"/>
                  <a:gd name="connsiteX1" fmla="*/ 19158 w 22067"/>
                  <a:gd name="connsiteY1" fmla="*/ 4915 h 23657"/>
                  <a:gd name="connsiteX2" fmla="*/ 13448 w 22067"/>
                  <a:gd name="connsiteY2" fmla="*/ 1108 h 23657"/>
                  <a:gd name="connsiteX3" fmla="*/ 5834 w 22067"/>
                  <a:gd name="connsiteY3" fmla="*/ 156 h 23657"/>
                  <a:gd name="connsiteX4" fmla="*/ 124 w 22067"/>
                  <a:gd name="connsiteY4" fmla="*/ 19195 h 23657"/>
                  <a:gd name="connsiteX5" fmla="*/ 15351 w 22067"/>
                  <a:gd name="connsiteY5" fmla="*/ 22051 h 2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67" h="23657">
                    <a:moveTo>
                      <a:pt x="15351" y="22051"/>
                    </a:moveTo>
                    <a:cubicBezTo>
                      <a:pt x="22965" y="18243"/>
                      <a:pt x="23917" y="13483"/>
                      <a:pt x="19158" y="4915"/>
                    </a:cubicBezTo>
                    <a:cubicBezTo>
                      <a:pt x="18207" y="3012"/>
                      <a:pt x="17255" y="156"/>
                      <a:pt x="13448" y="1108"/>
                    </a:cubicBezTo>
                    <a:cubicBezTo>
                      <a:pt x="10593" y="3012"/>
                      <a:pt x="8690" y="-797"/>
                      <a:pt x="5834" y="156"/>
                    </a:cubicBezTo>
                    <a:cubicBezTo>
                      <a:pt x="3931" y="156"/>
                      <a:pt x="-827" y="17291"/>
                      <a:pt x="124" y="19195"/>
                    </a:cubicBezTo>
                    <a:cubicBezTo>
                      <a:pt x="4883" y="23955"/>
                      <a:pt x="9641" y="24907"/>
                      <a:pt x="15351" y="2205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3" name="Forma Livre 32">
                <a:extLst>
                  <a:ext uri="{FF2B5EF4-FFF2-40B4-BE49-F238E27FC236}">
                    <a16:creationId xmlns:a16="http://schemas.microsoft.com/office/drawing/2014/main" id="{41CDFF0D-2B41-DF5D-4A47-0C8692AFB76F}"/>
                  </a:ext>
                </a:extLst>
              </p:cNvPr>
              <p:cNvSpPr/>
              <p:nvPr/>
            </p:nvSpPr>
            <p:spPr>
              <a:xfrm>
                <a:off x="11715672" y="2918774"/>
                <a:ext cx="24470" cy="19775"/>
              </a:xfrm>
              <a:custGeom>
                <a:avLst/>
                <a:gdLst>
                  <a:gd name="connsiteX0" fmla="*/ 6306 w 24470"/>
                  <a:gd name="connsiteY0" fmla="*/ 149 h 19775"/>
                  <a:gd name="connsiteX1" fmla="*/ 596 w 24470"/>
                  <a:gd name="connsiteY1" fmla="*/ 12525 h 19775"/>
                  <a:gd name="connsiteX2" fmla="*/ 12968 w 24470"/>
                  <a:gd name="connsiteY2" fmla="*/ 19188 h 19775"/>
                  <a:gd name="connsiteX3" fmla="*/ 24389 w 24470"/>
                  <a:gd name="connsiteY3" fmla="*/ 5861 h 19775"/>
                  <a:gd name="connsiteX4" fmla="*/ 6306 w 24470"/>
                  <a:gd name="connsiteY4" fmla="*/ 149 h 1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70" h="19775">
                    <a:moveTo>
                      <a:pt x="6306" y="149"/>
                    </a:moveTo>
                    <a:cubicBezTo>
                      <a:pt x="1548" y="2053"/>
                      <a:pt x="-1307" y="7765"/>
                      <a:pt x="596" y="12525"/>
                    </a:cubicBezTo>
                    <a:cubicBezTo>
                      <a:pt x="2499" y="18236"/>
                      <a:pt x="7258" y="21092"/>
                      <a:pt x="12968" y="19188"/>
                    </a:cubicBezTo>
                    <a:cubicBezTo>
                      <a:pt x="17727" y="17285"/>
                      <a:pt x="25340" y="8717"/>
                      <a:pt x="24389" y="5861"/>
                    </a:cubicBezTo>
                    <a:cubicBezTo>
                      <a:pt x="21533" y="3005"/>
                      <a:pt x="10113" y="-803"/>
                      <a:pt x="6306" y="14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4" name="Forma Livre 33">
                <a:extLst>
                  <a:ext uri="{FF2B5EF4-FFF2-40B4-BE49-F238E27FC236}">
                    <a16:creationId xmlns:a16="http://schemas.microsoft.com/office/drawing/2014/main" id="{122C44F9-19A6-AAAF-906E-CE3EFF870CBD}"/>
                  </a:ext>
                </a:extLst>
              </p:cNvPr>
              <p:cNvSpPr/>
              <p:nvPr/>
            </p:nvSpPr>
            <p:spPr>
              <a:xfrm>
                <a:off x="11256565" y="4203577"/>
                <a:ext cx="20518" cy="20504"/>
              </a:xfrm>
              <a:custGeom>
                <a:avLst/>
                <a:gdLst>
                  <a:gd name="connsiteX0" fmla="*/ 6693 w 20518"/>
                  <a:gd name="connsiteY0" fmla="*/ 501 h 20504"/>
                  <a:gd name="connsiteX1" fmla="*/ 983 w 20518"/>
                  <a:gd name="connsiteY1" fmla="*/ 12876 h 20504"/>
                  <a:gd name="connsiteX2" fmla="*/ 13355 w 20518"/>
                  <a:gd name="connsiteY2" fmla="*/ 19540 h 20504"/>
                  <a:gd name="connsiteX3" fmla="*/ 20017 w 20518"/>
                  <a:gd name="connsiteY3" fmla="*/ 7165 h 20504"/>
                  <a:gd name="connsiteX4" fmla="*/ 6693 w 20518"/>
                  <a:gd name="connsiteY4" fmla="*/ 501 h 20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18" h="20504">
                    <a:moveTo>
                      <a:pt x="6693" y="501"/>
                    </a:moveTo>
                    <a:cubicBezTo>
                      <a:pt x="1935" y="3357"/>
                      <a:pt x="-1872" y="11924"/>
                      <a:pt x="983" y="12876"/>
                    </a:cubicBezTo>
                    <a:cubicBezTo>
                      <a:pt x="5742" y="14780"/>
                      <a:pt x="5742" y="23348"/>
                      <a:pt x="13355" y="19540"/>
                    </a:cubicBezTo>
                    <a:cubicBezTo>
                      <a:pt x="18114" y="16684"/>
                      <a:pt x="21921" y="10972"/>
                      <a:pt x="20017" y="7165"/>
                    </a:cubicBezTo>
                    <a:cubicBezTo>
                      <a:pt x="18114" y="2405"/>
                      <a:pt x="9548" y="-1403"/>
                      <a:pt x="6693" y="50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5" name="Forma Livre 34">
                <a:extLst>
                  <a:ext uri="{FF2B5EF4-FFF2-40B4-BE49-F238E27FC236}">
                    <a16:creationId xmlns:a16="http://schemas.microsoft.com/office/drawing/2014/main" id="{22D02938-EF4E-625F-BD0B-5393B1060BF6}"/>
                  </a:ext>
                </a:extLst>
              </p:cNvPr>
              <p:cNvSpPr/>
              <p:nvPr/>
            </p:nvSpPr>
            <p:spPr>
              <a:xfrm>
                <a:off x="11524729" y="2384242"/>
                <a:ext cx="20622" cy="16371"/>
              </a:xfrm>
              <a:custGeom>
                <a:avLst/>
                <a:gdLst>
                  <a:gd name="connsiteX0" fmla="*/ 247 w 20622"/>
                  <a:gd name="connsiteY0" fmla="*/ 11099 h 16371"/>
                  <a:gd name="connsiteX1" fmla="*/ 15475 w 20622"/>
                  <a:gd name="connsiteY1" fmla="*/ 15859 h 16371"/>
                  <a:gd name="connsiteX2" fmla="*/ 19281 w 20622"/>
                  <a:gd name="connsiteY2" fmla="*/ 3484 h 16371"/>
                  <a:gd name="connsiteX3" fmla="*/ 4054 w 20622"/>
                  <a:gd name="connsiteY3" fmla="*/ 628 h 16371"/>
                  <a:gd name="connsiteX4" fmla="*/ 247 w 20622"/>
                  <a:gd name="connsiteY4" fmla="*/ 11099 h 16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22" h="16371">
                    <a:moveTo>
                      <a:pt x="247" y="11099"/>
                    </a:moveTo>
                    <a:cubicBezTo>
                      <a:pt x="2151" y="13955"/>
                      <a:pt x="12619" y="17763"/>
                      <a:pt x="15475" y="15859"/>
                    </a:cubicBezTo>
                    <a:cubicBezTo>
                      <a:pt x="20234" y="13003"/>
                      <a:pt x="22136" y="6340"/>
                      <a:pt x="19281" y="3484"/>
                    </a:cubicBezTo>
                    <a:cubicBezTo>
                      <a:pt x="18330" y="1580"/>
                      <a:pt x="5958" y="-1276"/>
                      <a:pt x="4054" y="628"/>
                    </a:cubicBezTo>
                    <a:cubicBezTo>
                      <a:pt x="1200" y="3484"/>
                      <a:pt x="-704" y="6340"/>
                      <a:pt x="247" y="110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6" name="Forma Livre 35">
                <a:extLst>
                  <a:ext uri="{FF2B5EF4-FFF2-40B4-BE49-F238E27FC236}">
                    <a16:creationId xmlns:a16="http://schemas.microsoft.com/office/drawing/2014/main" id="{B92D52CD-2EC9-E208-E28E-895A77518176}"/>
                  </a:ext>
                </a:extLst>
              </p:cNvPr>
              <p:cNvSpPr/>
              <p:nvPr/>
            </p:nvSpPr>
            <p:spPr>
              <a:xfrm>
                <a:off x="11415141" y="3735056"/>
                <a:ext cx="20876" cy="16207"/>
              </a:xfrm>
              <a:custGeom>
                <a:avLst/>
                <a:gdLst>
                  <a:gd name="connsiteX0" fmla="*/ 5148 w 20876"/>
                  <a:gd name="connsiteY0" fmla="*/ 1606 h 16207"/>
                  <a:gd name="connsiteX1" fmla="*/ 1342 w 20876"/>
                  <a:gd name="connsiteY1" fmla="*/ 10174 h 16207"/>
                  <a:gd name="connsiteX2" fmla="*/ 13714 w 20876"/>
                  <a:gd name="connsiteY2" fmla="*/ 15886 h 16207"/>
                  <a:gd name="connsiteX3" fmla="*/ 20376 w 20876"/>
                  <a:gd name="connsiteY3" fmla="*/ 4462 h 16207"/>
                  <a:gd name="connsiteX4" fmla="*/ 5148 w 20876"/>
                  <a:gd name="connsiteY4" fmla="*/ 1606 h 1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6" h="16207">
                    <a:moveTo>
                      <a:pt x="5148" y="1606"/>
                    </a:moveTo>
                    <a:cubicBezTo>
                      <a:pt x="390" y="2558"/>
                      <a:pt x="-1514" y="4462"/>
                      <a:pt x="1342" y="10174"/>
                    </a:cubicBezTo>
                    <a:cubicBezTo>
                      <a:pt x="4197" y="15886"/>
                      <a:pt x="8955" y="16838"/>
                      <a:pt x="13714" y="15886"/>
                    </a:cubicBezTo>
                    <a:cubicBezTo>
                      <a:pt x="18472" y="14934"/>
                      <a:pt x="22279" y="8270"/>
                      <a:pt x="20376" y="4462"/>
                    </a:cubicBezTo>
                    <a:cubicBezTo>
                      <a:pt x="18472" y="-297"/>
                      <a:pt x="11810" y="-1249"/>
                      <a:pt x="5148" y="160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7" name="Forma Livre 36">
                <a:extLst>
                  <a:ext uri="{FF2B5EF4-FFF2-40B4-BE49-F238E27FC236}">
                    <a16:creationId xmlns:a16="http://schemas.microsoft.com/office/drawing/2014/main" id="{90EC0C33-B3CD-626B-A756-069DD8FE6039}"/>
                  </a:ext>
                </a:extLst>
              </p:cNvPr>
              <p:cNvSpPr/>
              <p:nvPr/>
            </p:nvSpPr>
            <p:spPr>
              <a:xfrm>
                <a:off x="11504244" y="4214400"/>
                <a:ext cx="17348" cy="19098"/>
              </a:xfrm>
              <a:custGeom>
                <a:avLst/>
                <a:gdLst>
                  <a:gd name="connsiteX0" fmla="*/ 4553 w 17348"/>
                  <a:gd name="connsiteY0" fmla="*/ 149 h 19098"/>
                  <a:gd name="connsiteX1" fmla="*/ 747 w 17348"/>
                  <a:gd name="connsiteY1" fmla="*/ 11573 h 19098"/>
                  <a:gd name="connsiteX2" fmla="*/ 13119 w 17348"/>
                  <a:gd name="connsiteY2" fmla="*/ 18236 h 19098"/>
                  <a:gd name="connsiteX3" fmla="*/ 15974 w 17348"/>
                  <a:gd name="connsiteY3" fmla="*/ 5861 h 19098"/>
                  <a:gd name="connsiteX4" fmla="*/ 4553 w 17348"/>
                  <a:gd name="connsiteY4" fmla="*/ 149 h 1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48" h="19098">
                    <a:moveTo>
                      <a:pt x="4553" y="149"/>
                    </a:moveTo>
                    <a:cubicBezTo>
                      <a:pt x="747" y="3005"/>
                      <a:pt x="-1157" y="6813"/>
                      <a:pt x="747" y="11573"/>
                    </a:cubicBezTo>
                    <a:cubicBezTo>
                      <a:pt x="2650" y="16333"/>
                      <a:pt x="9312" y="21092"/>
                      <a:pt x="13119" y="18236"/>
                    </a:cubicBezTo>
                    <a:cubicBezTo>
                      <a:pt x="16926" y="15381"/>
                      <a:pt x="18829" y="11573"/>
                      <a:pt x="15974" y="5861"/>
                    </a:cubicBezTo>
                    <a:cubicBezTo>
                      <a:pt x="13119" y="3005"/>
                      <a:pt x="7409" y="-803"/>
                      <a:pt x="4553" y="14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8" name="Forma Livre 37">
                <a:extLst>
                  <a:ext uri="{FF2B5EF4-FFF2-40B4-BE49-F238E27FC236}">
                    <a16:creationId xmlns:a16="http://schemas.microsoft.com/office/drawing/2014/main" id="{BCFDD7A0-AFDD-6063-7FF1-D1119C92196E}"/>
                  </a:ext>
                </a:extLst>
              </p:cNvPr>
              <p:cNvSpPr/>
              <p:nvPr/>
            </p:nvSpPr>
            <p:spPr>
              <a:xfrm>
                <a:off x="11454444" y="3109285"/>
                <a:ext cx="18188" cy="21203"/>
              </a:xfrm>
              <a:custGeom>
                <a:avLst/>
                <a:gdLst>
                  <a:gd name="connsiteX0" fmla="*/ 18189 w 18188"/>
                  <a:gd name="connsiteY0" fmla="*/ 6696 h 21203"/>
                  <a:gd name="connsiteX1" fmla="*/ 5817 w 18188"/>
                  <a:gd name="connsiteY1" fmla="*/ 984 h 21203"/>
                  <a:gd name="connsiteX2" fmla="*/ 107 w 18188"/>
                  <a:gd name="connsiteY2" fmla="*/ 13359 h 21203"/>
                  <a:gd name="connsiteX3" fmla="*/ 5817 w 18188"/>
                  <a:gd name="connsiteY3" fmla="*/ 19071 h 21203"/>
                  <a:gd name="connsiteX4" fmla="*/ 13430 w 18188"/>
                  <a:gd name="connsiteY4" fmla="*/ 18119 h 21203"/>
                  <a:gd name="connsiteX5" fmla="*/ 18189 w 18188"/>
                  <a:gd name="connsiteY5" fmla="*/ 6696 h 2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88" h="21203">
                    <a:moveTo>
                      <a:pt x="18189" y="6696"/>
                    </a:moveTo>
                    <a:cubicBezTo>
                      <a:pt x="17237" y="1936"/>
                      <a:pt x="7720" y="-1872"/>
                      <a:pt x="5817" y="984"/>
                    </a:cubicBezTo>
                    <a:cubicBezTo>
                      <a:pt x="2962" y="4791"/>
                      <a:pt x="1058" y="8599"/>
                      <a:pt x="107" y="13359"/>
                    </a:cubicBezTo>
                    <a:cubicBezTo>
                      <a:pt x="-845" y="16215"/>
                      <a:pt x="4865" y="16215"/>
                      <a:pt x="5817" y="19071"/>
                    </a:cubicBezTo>
                    <a:cubicBezTo>
                      <a:pt x="7720" y="22879"/>
                      <a:pt x="11527" y="20975"/>
                      <a:pt x="13430" y="18119"/>
                    </a:cubicBezTo>
                    <a:cubicBezTo>
                      <a:pt x="15334" y="13359"/>
                      <a:pt x="17237" y="9551"/>
                      <a:pt x="18189" y="669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9" name="Forma Livre 38">
                <a:extLst>
                  <a:ext uri="{FF2B5EF4-FFF2-40B4-BE49-F238E27FC236}">
                    <a16:creationId xmlns:a16="http://schemas.microsoft.com/office/drawing/2014/main" id="{205DDB64-A26C-2DD2-0134-DC87B1315220}"/>
                  </a:ext>
                </a:extLst>
              </p:cNvPr>
              <p:cNvSpPr/>
              <p:nvPr/>
            </p:nvSpPr>
            <p:spPr>
              <a:xfrm>
                <a:off x="11606672" y="3915817"/>
                <a:ext cx="17469" cy="18052"/>
              </a:xfrm>
              <a:custGeom>
                <a:avLst/>
                <a:gdLst>
                  <a:gd name="connsiteX0" fmla="*/ 17281 w 17469"/>
                  <a:gd name="connsiteY0" fmla="*/ 3622 h 18052"/>
                  <a:gd name="connsiteX1" fmla="*/ 4909 w 17469"/>
                  <a:gd name="connsiteY1" fmla="*/ 766 h 18052"/>
                  <a:gd name="connsiteX2" fmla="*/ 150 w 17469"/>
                  <a:gd name="connsiteY2" fmla="*/ 13142 h 18052"/>
                  <a:gd name="connsiteX3" fmla="*/ 13474 w 17469"/>
                  <a:gd name="connsiteY3" fmla="*/ 17902 h 18052"/>
                  <a:gd name="connsiteX4" fmla="*/ 17281 w 17469"/>
                  <a:gd name="connsiteY4" fmla="*/ 3622 h 18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9" h="18052">
                    <a:moveTo>
                      <a:pt x="17281" y="3622"/>
                    </a:moveTo>
                    <a:cubicBezTo>
                      <a:pt x="13474" y="766"/>
                      <a:pt x="9667" y="-1138"/>
                      <a:pt x="4909" y="766"/>
                    </a:cubicBezTo>
                    <a:cubicBezTo>
                      <a:pt x="3005" y="1718"/>
                      <a:pt x="-802" y="12190"/>
                      <a:pt x="150" y="13142"/>
                    </a:cubicBezTo>
                    <a:cubicBezTo>
                      <a:pt x="1102" y="15046"/>
                      <a:pt x="12522" y="18854"/>
                      <a:pt x="13474" y="17902"/>
                    </a:cubicBezTo>
                    <a:cubicBezTo>
                      <a:pt x="15377" y="16950"/>
                      <a:pt x="18232" y="5526"/>
                      <a:pt x="17281" y="362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0" name="Forma Livre 39">
                <a:extLst>
                  <a:ext uri="{FF2B5EF4-FFF2-40B4-BE49-F238E27FC236}">
                    <a16:creationId xmlns:a16="http://schemas.microsoft.com/office/drawing/2014/main" id="{DD6C1706-570A-4330-C4DC-D20A50818CE6}"/>
                  </a:ext>
                </a:extLst>
              </p:cNvPr>
              <p:cNvSpPr/>
              <p:nvPr/>
            </p:nvSpPr>
            <p:spPr>
              <a:xfrm>
                <a:off x="11221199" y="4425139"/>
                <a:ext cx="17821" cy="16744"/>
              </a:xfrm>
              <a:custGeom>
                <a:avLst/>
                <a:gdLst>
                  <a:gd name="connsiteX0" fmla="*/ 17315 w 17821"/>
                  <a:gd name="connsiteY0" fmla="*/ 4555 h 16744"/>
                  <a:gd name="connsiteX1" fmla="*/ 5895 w 17821"/>
                  <a:gd name="connsiteY1" fmla="*/ 747 h 16744"/>
                  <a:gd name="connsiteX2" fmla="*/ 185 w 17821"/>
                  <a:gd name="connsiteY2" fmla="*/ 13122 h 16744"/>
                  <a:gd name="connsiteX3" fmla="*/ 11605 w 17821"/>
                  <a:gd name="connsiteY3" fmla="*/ 15978 h 16744"/>
                  <a:gd name="connsiteX4" fmla="*/ 17315 w 17821"/>
                  <a:gd name="connsiteY4" fmla="*/ 4555 h 16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21" h="16744">
                    <a:moveTo>
                      <a:pt x="17315" y="4555"/>
                    </a:moveTo>
                    <a:cubicBezTo>
                      <a:pt x="14460" y="747"/>
                      <a:pt x="10653" y="-1157"/>
                      <a:pt x="5895" y="747"/>
                    </a:cubicBezTo>
                    <a:cubicBezTo>
                      <a:pt x="2088" y="1699"/>
                      <a:pt x="-767" y="9315"/>
                      <a:pt x="185" y="13122"/>
                    </a:cubicBezTo>
                    <a:cubicBezTo>
                      <a:pt x="1136" y="15978"/>
                      <a:pt x="7798" y="17882"/>
                      <a:pt x="11605" y="15978"/>
                    </a:cubicBezTo>
                    <a:cubicBezTo>
                      <a:pt x="15412" y="14074"/>
                      <a:pt x="19219" y="8363"/>
                      <a:pt x="17315" y="45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1" name="Forma Livre 40">
                <a:extLst>
                  <a:ext uri="{FF2B5EF4-FFF2-40B4-BE49-F238E27FC236}">
                    <a16:creationId xmlns:a16="http://schemas.microsoft.com/office/drawing/2014/main" id="{D3C9CD06-9496-148F-EE69-5CF528026314}"/>
                  </a:ext>
                </a:extLst>
              </p:cNvPr>
              <p:cNvSpPr/>
              <p:nvPr/>
            </p:nvSpPr>
            <p:spPr>
              <a:xfrm>
                <a:off x="11611754" y="2908410"/>
                <a:ext cx="16956" cy="17324"/>
              </a:xfrm>
              <a:custGeom>
                <a:avLst/>
                <a:gdLst>
                  <a:gd name="connsiteX0" fmla="*/ 6488 w 16956"/>
                  <a:gd name="connsiteY0" fmla="*/ 1946 h 17324"/>
                  <a:gd name="connsiteX1" fmla="*/ 778 w 16956"/>
                  <a:gd name="connsiteY1" fmla="*/ 9562 h 17324"/>
                  <a:gd name="connsiteX2" fmla="*/ 13150 w 16956"/>
                  <a:gd name="connsiteY2" fmla="*/ 17177 h 17324"/>
                  <a:gd name="connsiteX3" fmla="*/ 16005 w 16956"/>
                  <a:gd name="connsiteY3" fmla="*/ 3850 h 17324"/>
                  <a:gd name="connsiteX4" fmla="*/ 6488 w 16956"/>
                  <a:gd name="connsiteY4" fmla="*/ 1946 h 17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6" h="17324">
                    <a:moveTo>
                      <a:pt x="6488" y="1946"/>
                    </a:moveTo>
                    <a:cubicBezTo>
                      <a:pt x="3633" y="3850"/>
                      <a:pt x="-2077" y="2898"/>
                      <a:pt x="778" y="9562"/>
                    </a:cubicBezTo>
                    <a:cubicBezTo>
                      <a:pt x="2682" y="14321"/>
                      <a:pt x="9344" y="18129"/>
                      <a:pt x="13150" y="17177"/>
                    </a:cubicBezTo>
                    <a:cubicBezTo>
                      <a:pt x="16957" y="15273"/>
                      <a:pt x="17909" y="9562"/>
                      <a:pt x="16005" y="3850"/>
                    </a:cubicBezTo>
                    <a:cubicBezTo>
                      <a:pt x="13150" y="-2814"/>
                      <a:pt x="10295" y="994"/>
                      <a:pt x="6488" y="194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2" name="Forma Livre 41">
                <a:extLst>
                  <a:ext uri="{FF2B5EF4-FFF2-40B4-BE49-F238E27FC236}">
                    <a16:creationId xmlns:a16="http://schemas.microsoft.com/office/drawing/2014/main" id="{1E3474D1-4A7C-EB1B-3F55-8EBE1CA9FFA7}"/>
                  </a:ext>
                </a:extLst>
              </p:cNvPr>
              <p:cNvSpPr/>
              <p:nvPr/>
            </p:nvSpPr>
            <p:spPr>
              <a:xfrm>
                <a:off x="11436549" y="4153402"/>
                <a:ext cx="17050" cy="16905"/>
              </a:xfrm>
              <a:custGeom>
                <a:avLst/>
                <a:gdLst>
                  <a:gd name="connsiteX0" fmla="*/ 6581 w 17050"/>
                  <a:gd name="connsiteY0" fmla="*/ 2126 h 16905"/>
                  <a:gd name="connsiteX1" fmla="*/ 871 w 17050"/>
                  <a:gd name="connsiteY1" fmla="*/ 9742 h 16905"/>
                  <a:gd name="connsiteX2" fmla="*/ 13243 w 17050"/>
                  <a:gd name="connsiteY2" fmla="*/ 16405 h 16905"/>
                  <a:gd name="connsiteX3" fmla="*/ 16098 w 17050"/>
                  <a:gd name="connsiteY3" fmla="*/ 3078 h 16905"/>
                  <a:gd name="connsiteX4" fmla="*/ 6581 w 17050"/>
                  <a:gd name="connsiteY4" fmla="*/ 2126 h 16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50" h="16905">
                    <a:moveTo>
                      <a:pt x="6581" y="2126"/>
                    </a:moveTo>
                    <a:cubicBezTo>
                      <a:pt x="2774" y="4030"/>
                      <a:pt x="-1984" y="4030"/>
                      <a:pt x="871" y="9742"/>
                    </a:cubicBezTo>
                    <a:cubicBezTo>
                      <a:pt x="3726" y="14501"/>
                      <a:pt x="9436" y="18309"/>
                      <a:pt x="13243" y="16405"/>
                    </a:cubicBezTo>
                    <a:cubicBezTo>
                      <a:pt x="17050" y="14501"/>
                      <a:pt x="18002" y="7838"/>
                      <a:pt x="16098" y="3078"/>
                    </a:cubicBezTo>
                    <a:cubicBezTo>
                      <a:pt x="13243" y="-2634"/>
                      <a:pt x="9436" y="1174"/>
                      <a:pt x="6581" y="212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3" name="Forma Livre 42">
                <a:extLst>
                  <a:ext uri="{FF2B5EF4-FFF2-40B4-BE49-F238E27FC236}">
                    <a16:creationId xmlns:a16="http://schemas.microsoft.com/office/drawing/2014/main" id="{A1162929-C79E-3A0E-465B-0DD62F9F7FC5}"/>
                  </a:ext>
                </a:extLst>
              </p:cNvPr>
              <p:cNvSpPr/>
              <p:nvPr/>
            </p:nvSpPr>
            <p:spPr>
              <a:xfrm>
                <a:off x="11884951" y="4008270"/>
                <a:ext cx="13620" cy="13552"/>
              </a:xfrm>
              <a:custGeom>
                <a:avLst/>
                <a:gdLst>
                  <a:gd name="connsiteX0" fmla="*/ 4526 w 13620"/>
                  <a:gd name="connsiteY0" fmla="*/ 1606 h 13552"/>
                  <a:gd name="connsiteX1" fmla="*/ 720 w 13620"/>
                  <a:gd name="connsiteY1" fmla="*/ 9222 h 13552"/>
                  <a:gd name="connsiteX2" fmla="*/ 10237 w 13620"/>
                  <a:gd name="connsiteY2" fmla="*/ 12078 h 13552"/>
                  <a:gd name="connsiteX3" fmla="*/ 13092 w 13620"/>
                  <a:gd name="connsiteY3" fmla="*/ 4462 h 13552"/>
                  <a:gd name="connsiteX4" fmla="*/ 4526 w 13620"/>
                  <a:gd name="connsiteY4" fmla="*/ 1606 h 1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0" h="13552">
                    <a:moveTo>
                      <a:pt x="4526" y="1606"/>
                    </a:moveTo>
                    <a:cubicBezTo>
                      <a:pt x="-1184" y="3510"/>
                      <a:pt x="-232" y="5414"/>
                      <a:pt x="720" y="9222"/>
                    </a:cubicBezTo>
                    <a:cubicBezTo>
                      <a:pt x="2623" y="14934"/>
                      <a:pt x="5478" y="13982"/>
                      <a:pt x="10237" y="12078"/>
                    </a:cubicBezTo>
                    <a:cubicBezTo>
                      <a:pt x="14043" y="10174"/>
                      <a:pt x="14043" y="8270"/>
                      <a:pt x="13092" y="4462"/>
                    </a:cubicBezTo>
                    <a:cubicBezTo>
                      <a:pt x="11188" y="-298"/>
                      <a:pt x="8333" y="-1249"/>
                      <a:pt x="4526" y="160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4" name="Forma Livre 43">
                <a:extLst>
                  <a:ext uri="{FF2B5EF4-FFF2-40B4-BE49-F238E27FC236}">
                    <a16:creationId xmlns:a16="http://schemas.microsoft.com/office/drawing/2014/main" id="{B57539D8-4C3E-9461-FA79-93C7DD732C7D}"/>
                  </a:ext>
                </a:extLst>
              </p:cNvPr>
              <p:cNvSpPr/>
              <p:nvPr/>
            </p:nvSpPr>
            <p:spPr>
              <a:xfrm>
                <a:off x="11562654" y="3821488"/>
                <a:ext cx="11810" cy="13745"/>
              </a:xfrm>
              <a:custGeom>
                <a:avLst/>
                <a:gdLst>
                  <a:gd name="connsiteX0" fmla="*/ 11810 w 11810"/>
                  <a:gd name="connsiteY0" fmla="*/ 2755 h 13745"/>
                  <a:gd name="connsiteX1" fmla="*/ 5148 w 11810"/>
                  <a:gd name="connsiteY1" fmla="*/ 851 h 13745"/>
                  <a:gd name="connsiteX2" fmla="*/ 1342 w 11810"/>
                  <a:gd name="connsiteY2" fmla="*/ 9419 h 13745"/>
                  <a:gd name="connsiteX3" fmla="*/ 7052 w 11810"/>
                  <a:gd name="connsiteY3" fmla="*/ 13227 h 13745"/>
                  <a:gd name="connsiteX4" fmla="*/ 11810 w 11810"/>
                  <a:gd name="connsiteY4" fmla="*/ 2755 h 1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" h="13745">
                    <a:moveTo>
                      <a:pt x="11810" y="2755"/>
                    </a:moveTo>
                    <a:cubicBezTo>
                      <a:pt x="9907" y="-1052"/>
                      <a:pt x="8003" y="-100"/>
                      <a:pt x="5148" y="851"/>
                    </a:cubicBezTo>
                    <a:cubicBezTo>
                      <a:pt x="390" y="2755"/>
                      <a:pt x="-1514" y="4659"/>
                      <a:pt x="1342" y="9419"/>
                    </a:cubicBezTo>
                    <a:cubicBezTo>
                      <a:pt x="2293" y="11323"/>
                      <a:pt x="3245" y="15131"/>
                      <a:pt x="7052" y="13227"/>
                    </a:cubicBezTo>
                    <a:cubicBezTo>
                      <a:pt x="10859" y="11323"/>
                      <a:pt x="11810" y="7515"/>
                      <a:pt x="11810" y="27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5" name="Forma Livre 44">
                <a:extLst>
                  <a:ext uri="{FF2B5EF4-FFF2-40B4-BE49-F238E27FC236}">
                    <a16:creationId xmlns:a16="http://schemas.microsoft.com/office/drawing/2014/main" id="{43661F28-3E5E-D5A9-9330-31EAD2865809}"/>
                  </a:ext>
                </a:extLst>
              </p:cNvPr>
              <p:cNvSpPr/>
              <p:nvPr/>
            </p:nvSpPr>
            <p:spPr>
              <a:xfrm>
                <a:off x="11673018" y="3403187"/>
                <a:ext cx="14698" cy="15092"/>
              </a:xfrm>
              <a:custGeom>
                <a:avLst/>
                <a:gdLst>
                  <a:gd name="connsiteX0" fmla="*/ 12795 w 14698"/>
                  <a:gd name="connsiteY0" fmla="*/ 4095 h 15092"/>
                  <a:gd name="connsiteX1" fmla="*/ 7085 w 14698"/>
                  <a:gd name="connsiteY1" fmla="*/ 3143 h 15092"/>
                  <a:gd name="connsiteX2" fmla="*/ 423 w 14698"/>
                  <a:gd name="connsiteY2" fmla="*/ 11711 h 15092"/>
                  <a:gd name="connsiteX3" fmla="*/ 423 w 14698"/>
                  <a:gd name="connsiteY3" fmla="*/ 14566 h 15092"/>
                  <a:gd name="connsiteX4" fmla="*/ 10892 w 14698"/>
                  <a:gd name="connsiteY4" fmla="*/ 11711 h 15092"/>
                  <a:gd name="connsiteX5" fmla="*/ 12795 w 14698"/>
                  <a:gd name="connsiteY5" fmla="*/ 4095 h 15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98" h="15092">
                    <a:moveTo>
                      <a:pt x="12795" y="4095"/>
                    </a:moveTo>
                    <a:cubicBezTo>
                      <a:pt x="10892" y="2191"/>
                      <a:pt x="10892" y="-3521"/>
                      <a:pt x="7085" y="3143"/>
                    </a:cubicBezTo>
                    <a:cubicBezTo>
                      <a:pt x="5182" y="5999"/>
                      <a:pt x="423" y="6951"/>
                      <a:pt x="423" y="11711"/>
                    </a:cubicBezTo>
                    <a:cubicBezTo>
                      <a:pt x="423" y="12663"/>
                      <a:pt x="-529" y="14566"/>
                      <a:pt x="423" y="14566"/>
                    </a:cubicBezTo>
                    <a:cubicBezTo>
                      <a:pt x="4230" y="16470"/>
                      <a:pt x="8037" y="12663"/>
                      <a:pt x="10892" y="11711"/>
                    </a:cubicBezTo>
                    <a:cubicBezTo>
                      <a:pt x="16602" y="9806"/>
                      <a:pt x="14699" y="6951"/>
                      <a:pt x="12795" y="409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6" name="Forma Livre 45">
                <a:extLst>
                  <a:ext uri="{FF2B5EF4-FFF2-40B4-BE49-F238E27FC236}">
                    <a16:creationId xmlns:a16="http://schemas.microsoft.com/office/drawing/2014/main" id="{3FD15256-23C5-8F43-140A-BE391A590779}"/>
                  </a:ext>
                </a:extLst>
              </p:cNvPr>
              <p:cNvSpPr/>
              <p:nvPr/>
            </p:nvSpPr>
            <p:spPr>
              <a:xfrm>
                <a:off x="11366994" y="4505851"/>
                <a:ext cx="12560" cy="14361"/>
              </a:xfrm>
              <a:custGeom>
                <a:avLst/>
                <a:gdLst>
                  <a:gd name="connsiteX0" fmla="*/ 0 w 12560"/>
                  <a:gd name="connsiteY0" fmla="*/ 7616 h 14361"/>
                  <a:gd name="connsiteX1" fmla="*/ 8565 w 12560"/>
                  <a:gd name="connsiteY1" fmla="*/ 14279 h 14361"/>
                  <a:gd name="connsiteX2" fmla="*/ 12372 w 12560"/>
                  <a:gd name="connsiteY2" fmla="*/ 4760 h 14361"/>
                  <a:gd name="connsiteX3" fmla="*/ 3806 w 12560"/>
                  <a:gd name="connsiteY3" fmla="*/ 0 h 14361"/>
                  <a:gd name="connsiteX4" fmla="*/ 0 w 12560"/>
                  <a:gd name="connsiteY4" fmla="*/ 7616 h 14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60" h="14361">
                    <a:moveTo>
                      <a:pt x="0" y="7616"/>
                    </a:moveTo>
                    <a:cubicBezTo>
                      <a:pt x="1904" y="13327"/>
                      <a:pt x="5710" y="13327"/>
                      <a:pt x="8565" y="14279"/>
                    </a:cubicBezTo>
                    <a:cubicBezTo>
                      <a:pt x="10468" y="15232"/>
                      <a:pt x="13323" y="7616"/>
                      <a:pt x="12372" y="4760"/>
                    </a:cubicBezTo>
                    <a:cubicBezTo>
                      <a:pt x="10468" y="952"/>
                      <a:pt x="6662" y="1904"/>
                      <a:pt x="3806" y="0"/>
                    </a:cubicBezTo>
                    <a:cubicBezTo>
                      <a:pt x="2855" y="2856"/>
                      <a:pt x="951" y="5712"/>
                      <a:pt x="0" y="761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7" name="Forma Livre 46">
                <a:extLst>
                  <a:ext uri="{FF2B5EF4-FFF2-40B4-BE49-F238E27FC236}">
                    <a16:creationId xmlns:a16="http://schemas.microsoft.com/office/drawing/2014/main" id="{D3D93B47-8325-6DBF-783B-A1BE4289C517}"/>
                  </a:ext>
                </a:extLst>
              </p:cNvPr>
              <p:cNvSpPr/>
              <p:nvPr/>
            </p:nvSpPr>
            <p:spPr>
              <a:xfrm>
                <a:off x="11314045" y="4370418"/>
                <a:ext cx="11596" cy="13185"/>
              </a:xfrm>
              <a:custGeom>
                <a:avLst/>
                <a:gdLst>
                  <a:gd name="connsiteX0" fmla="*/ 5364 w 11596"/>
                  <a:gd name="connsiteY0" fmla="*/ 253 h 13185"/>
                  <a:gd name="connsiteX1" fmla="*/ 606 w 11596"/>
                  <a:gd name="connsiteY1" fmla="*/ 11677 h 13185"/>
                  <a:gd name="connsiteX2" fmla="*/ 7268 w 11596"/>
                  <a:gd name="connsiteY2" fmla="*/ 11677 h 13185"/>
                  <a:gd name="connsiteX3" fmla="*/ 10123 w 11596"/>
                  <a:gd name="connsiteY3" fmla="*/ 3109 h 13185"/>
                  <a:gd name="connsiteX4" fmla="*/ 5364 w 11596"/>
                  <a:gd name="connsiteY4" fmla="*/ 253 h 1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96" h="13185">
                    <a:moveTo>
                      <a:pt x="5364" y="253"/>
                    </a:moveTo>
                    <a:cubicBezTo>
                      <a:pt x="1557" y="2157"/>
                      <a:pt x="-1298" y="8821"/>
                      <a:pt x="606" y="11677"/>
                    </a:cubicBezTo>
                    <a:cubicBezTo>
                      <a:pt x="2509" y="14533"/>
                      <a:pt x="5364" y="12629"/>
                      <a:pt x="7268" y="11677"/>
                    </a:cubicBezTo>
                    <a:cubicBezTo>
                      <a:pt x="12978" y="9773"/>
                      <a:pt x="12026" y="6917"/>
                      <a:pt x="10123" y="3109"/>
                    </a:cubicBezTo>
                    <a:cubicBezTo>
                      <a:pt x="10123" y="1205"/>
                      <a:pt x="9171" y="-699"/>
                      <a:pt x="5364" y="253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8" name="Forma Livre 47">
                <a:extLst>
                  <a:ext uri="{FF2B5EF4-FFF2-40B4-BE49-F238E27FC236}">
                    <a16:creationId xmlns:a16="http://schemas.microsoft.com/office/drawing/2014/main" id="{12BDEB6C-1962-F464-E719-8A2B6507ADB4}"/>
                  </a:ext>
                </a:extLst>
              </p:cNvPr>
              <p:cNvSpPr/>
              <p:nvPr/>
            </p:nvSpPr>
            <p:spPr>
              <a:xfrm>
                <a:off x="11492954" y="3425799"/>
                <a:ext cx="14016" cy="11740"/>
              </a:xfrm>
              <a:custGeom>
                <a:avLst/>
                <a:gdLst>
                  <a:gd name="connsiteX0" fmla="*/ 4423 w 14016"/>
                  <a:gd name="connsiteY0" fmla="*/ 1474 h 11740"/>
                  <a:gd name="connsiteX1" fmla="*/ 616 w 14016"/>
                  <a:gd name="connsiteY1" fmla="*/ 7186 h 11740"/>
                  <a:gd name="connsiteX2" fmla="*/ 12037 w 14016"/>
                  <a:gd name="connsiteY2" fmla="*/ 10994 h 11740"/>
                  <a:gd name="connsiteX3" fmla="*/ 12988 w 14016"/>
                  <a:gd name="connsiteY3" fmla="*/ 4330 h 11740"/>
                  <a:gd name="connsiteX4" fmla="*/ 4423 w 14016"/>
                  <a:gd name="connsiteY4" fmla="*/ 1474 h 1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16" h="11740">
                    <a:moveTo>
                      <a:pt x="4423" y="1474"/>
                    </a:moveTo>
                    <a:cubicBezTo>
                      <a:pt x="1568" y="2426"/>
                      <a:pt x="-1287" y="3378"/>
                      <a:pt x="616" y="7186"/>
                    </a:cubicBezTo>
                    <a:cubicBezTo>
                      <a:pt x="3471" y="10994"/>
                      <a:pt x="7278" y="12898"/>
                      <a:pt x="12037" y="10994"/>
                    </a:cubicBezTo>
                    <a:cubicBezTo>
                      <a:pt x="15843" y="10042"/>
                      <a:pt x="12988" y="7186"/>
                      <a:pt x="12988" y="4330"/>
                    </a:cubicBezTo>
                    <a:cubicBezTo>
                      <a:pt x="12037" y="-1382"/>
                      <a:pt x="9182" y="-430"/>
                      <a:pt x="4423" y="1474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9" name="Forma Livre 48">
                <a:extLst>
                  <a:ext uri="{FF2B5EF4-FFF2-40B4-BE49-F238E27FC236}">
                    <a16:creationId xmlns:a16="http://schemas.microsoft.com/office/drawing/2014/main" id="{75DF9314-ED09-E388-A6C0-BDE8DEBE882D}"/>
                  </a:ext>
                </a:extLst>
              </p:cNvPr>
              <p:cNvSpPr/>
              <p:nvPr/>
            </p:nvSpPr>
            <p:spPr>
              <a:xfrm>
                <a:off x="11696618" y="2974005"/>
                <a:ext cx="13411" cy="9776"/>
              </a:xfrm>
              <a:custGeom>
                <a:avLst/>
                <a:gdLst>
                  <a:gd name="connsiteX0" fmla="*/ 4423 w 13411"/>
                  <a:gd name="connsiteY0" fmla="*/ 1084 h 9776"/>
                  <a:gd name="connsiteX1" fmla="*/ 616 w 13411"/>
                  <a:gd name="connsiteY1" fmla="*/ 6796 h 9776"/>
                  <a:gd name="connsiteX2" fmla="*/ 12988 w 13411"/>
                  <a:gd name="connsiteY2" fmla="*/ 9652 h 9776"/>
                  <a:gd name="connsiteX3" fmla="*/ 12988 w 13411"/>
                  <a:gd name="connsiteY3" fmla="*/ 3940 h 9776"/>
                  <a:gd name="connsiteX4" fmla="*/ 4423 w 13411"/>
                  <a:gd name="connsiteY4" fmla="*/ 1084 h 9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11" h="9776">
                    <a:moveTo>
                      <a:pt x="4423" y="1084"/>
                    </a:moveTo>
                    <a:cubicBezTo>
                      <a:pt x="1568" y="2988"/>
                      <a:pt x="-1287" y="3940"/>
                      <a:pt x="616" y="6796"/>
                    </a:cubicBezTo>
                    <a:cubicBezTo>
                      <a:pt x="3471" y="13460"/>
                      <a:pt x="9181" y="5844"/>
                      <a:pt x="12988" y="9652"/>
                    </a:cubicBezTo>
                    <a:cubicBezTo>
                      <a:pt x="13940" y="10604"/>
                      <a:pt x="12988" y="5844"/>
                      <a:pt x="12988" y="3940"/>
                    </a:cubicBezTo>
                    <a:cubicBezTo>
                      <a:pt x="11085" y="-1772"/>
                      <a:pt x="7278" y="132"/>
                      <a:pt x="4423" y="1084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0" name="Forma Livre 49">
                <a:extLst>
                  <a:ext uri="{FF2B5EF4-FFF2-40B4-BE49-F238E27FC236}">
                    <a16:creationId xmlns:a16="http://schemas.microsoft.com/office/drawing/2014/main" id="{640486E8-B82B-38DF-D550-AF4F624ED9AF}"/>
                  </a:ext>
                </a:extLst>
              </p:cNvPr>
              <p:cNvSpPr/>
              <p:nvPr/>
            </p:nvSpPr>
            <p:spPr>
              <a:xfrm>
                <a:off x="11491767" y="3186069"/>
                <a:ext cx="12271" cy="11341"/>
              </a:xfrm>
              <a:custGeom>
                <a:avLst/>
                <a:gdLst>
                  <a:gd name="connsiteX0" fmla="*/ 2754 w 12271"/>
                  <a:gd name="connsiteY0" fmla="*/ 357 h 11341"/>
                  <a:gd name="connsiteX1" fmla="*/ 851 w 12271"/>
                  <a:gd name="connsiteY1" fmla="*/ 6069 h 11341"/>
                  <a:gd name="connsiteX2" fmla="*/ 7513 w 12271"/>
                  <a:gd name="connsiteY2" fmla="*/ 10829 h 11341"/>
                  <a:gd name="connsiteX3" fmla="*/ 12271 w 12271"/>
                  <a:gd name="connsiteY3" fmla="*/ 3213 h 11341"/>
                  <a:gd name="connsiteX4" fmla="*/ 2754 w 12271"/>
                  <a:gd name="connsiteY4" fmla="*/ 357 h 1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1" h="11341">
                    <a:moveTo>
                      <a:pt x="2754" y="357"/>
                    </a:moveTo>
                    <a:cubicBezTo>
                      <a:pt x="-1052" y="1309"/>
                      <a:pt x="-101" y="4165"/>
                      <a:pt x="851" y="6069"/>
                    </a:cubicBezTo>
                    <a:cubicBezTo>
                      <a:pt x="1803" y="8925"/>
                      <a:pt x="1803" y="12732"/>
                      <a:pt x="7513" y="10829"/>
                    </a:cubicBezTo>
                    <a:cubicBezTo>
                      <a:pt x="11320" y="9877"/>
                      <a:pt x="12271" y="5117"/>
                      <a:pt x="12271" y="3213"/>
                    </a:cubicBezTo>
                    <a:cubicBezTo>
                      <a:pt x="10368" y="357"/>
                      <a:pt x="6561" y="-595"/>
                      <a:pt x="2754" y="357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1" name="Forma Livre 50">
                <a:extLst>
                  <a:ext uri="{FF2B5EF4-FFF2-40B4-BE49-F238E27FC236}">
                    <a16:creationId xmlns:a16="http://schemas.microsoft.com/office/drawing/2014/main" id="{9C7E9E02-532D-5BB1-8D74-B25563F4DDF2}"/>
                  </a:ext>
                </a:extLst>
              </p:cNvPr>
              <p:cNvSpPr/>
              <p:nvPr/>
            </p:nvSpPr>
            <p:spPr>
              <a:xfrm>
                <a:off x="11487860" y="4095553"/>
                <a:ext cx="9517" cy="13327"/>
              </a:xfrm>
              <a:custGeom>
                <a:avLst/>
                <a:gdLst>
                  <a:gd name="connsiteX0" fmla="*/ 5710 w 9517"/>
                  <a:gd name="connsiteY0" fmla="*/ 0 h 13327"/>
                  <a:gd name="connsiteX1" fmla="*/ 0 w 9517"/>
                  <a:gd name="connsiteY1" fmla="*/ 10472 h 13327"/>
                  <a:gd name="connsiteX2" fmla="*/ 3806 w 9517"/>
                  <a:gd name="connsiteY2" fmla="*/ 13327 h 13327"/>
                  <a:gd name="connsiteX3" fmla="*/ 9517 w 9517"/>
                  <a:gd name="connsiteY3" fmla="*/ 2856 h 13327"/>
                  <a:gd name="connsiteX4" fmla="*/ 5710 w 9517"/>
                  <a:gd name="connsiteY4" fmla="*/ 0 h 1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7" h="13327">
                    <a:moveTo>
                      <a:pt x="5710" y="0"/>
                    </a:moveTo>
                    <a:cubicBezTo>
                      <a:pt x="951" y="1904"/>
                      <a:pt x="0" y="5712"/>
                      <a:pt x="0" y="10472"/>
                    </a:cubicBezTo>
                    <a:cubicBezTo>
                      <a:pt x="0" y="12375"/>
                      <a:pt x="2855" y="13327"/>
                      <a:pt x="3806" y="13327"/>
                    </a:cubicBezTo>
                    <a:cubicBezTo>
                      <a:pt x="8565" y="11424"/>
                      <a:pt x="9517" y="7616"/>
                      <a:pt x="9517" y="2856"/>
                    </a:cubicBezTo>
                    <a:cubicBezTo>
                      <a:pt x="9517" y="0"/>
                      <a:pt x="7613" y="0"/>
                      <a:pt x="5710" y="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2" name="Forma Livre 51">
                <a:extLst>
                  <a:ext uri="{FF2B5EF4-FFF2-40B4-BE49-F238E27FC236}">
                    <a16:creationId xmlns:a16="http://schemas.microsoft.com/office/drawing/2014/main" id="{EE2754BE-EC1A-8715-0AA8-667CBB7D4D2D}"/>
                  </a:ext>
                </a:extLst>
              </p:cNvPr>
              <p:cNvSpPr/>
              <p:nvPr/>
            </p:nvSpPr>
            <p:spPr>
              <a:xfrm>
                <a:off x="11274864" y="4230916"/>
                <a:ext cx="12023" cy="11488"/>
              </a:xfrm>
              <a:custGeom>
                <a:avLst/>
                <a:gdLst>
                  <a:gd name="connsiteX0" fmla="*/ 766 w 12023"/>
                  <a:gd name="connsiteY0" fmla="*/ 7433 h 11488"/>
                  <a:gd name="connsiteX1" fmla="*/ 9331 w 12023"/>
                  <a:gd name="connsiteY1" fmla="*/ 11240 h 11488"/>
                  <a:gd name="connsiteX2" fmla="*/ 11235 w 12023"/>
                  <a:gd name="connsiteY2" fmla="*/ 2673 h 11488"/>
                  <a:gd name="connsiteX3" fmla="*/ 3622 w 12023"/>
                  <a:gd name="connsiteY3" fmla="*/ 1721 h 11488"/>
                  <a:gd name="connsiteX4" fmla="*/ 766 w 12023"/>
                  <a:gd name="connsiteY4" fmla="*/ 7433 h 11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23" h="11488">
                    <a:moveTo>
                      <a:pt x="766" y="7433"/>
                    </a:moveTo>
                    <a:cubicBezTo>
                      <a:pt x="2669" y="10288"/>
                      <a:pt x="6477" y="12193"/>
                      <a:pt x="9331" y="11240"/>
                    </a:cubicBezTo>
                    <a:cubicBezTo>
                      <a:pt x="11235" y="10288"/>
                      <a:pt x="13139" y="6481"/>
                      <a:pt x="11235" y="2673"/>
                    </a:cubicBezTo>
                    <a:cubicBezTo>
                      <a:pt x="9331" y="-2087"/>
                      <a:pt x="5524" y="769"/>
                      <a:pt x="3622" y="1721"/>
                    </a:cubicBezTo>
                    <a:cubicBezTo>
                      <a:pt x="766" y="1721"/>
                      <a:pt x="-1137" y="3625"/>
                      <a:pt x="766" y="7433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3" name="Forma Livre 52">
                <a:extLst>
                  <a:ext uri="{FF2B5EF4-FFF2-40B4-BE49-F238E27FC236}">
                    <a16:creationId xmlns:a16="http://schemas.microsoft.com/office/drawing/2014/main" id="{8B4E7B94-FFB3-36F2-39F8-DC52F208D64B}"/>
                  </a:ext>
                </a:extLst>
              </p:cNvPr>
              <p:cNvSpPr/>
              <p:nvPr/>
            </p:nvSpPr>
            <p:spPr>
              <a:xfrm>
                <a:off x="11406409" y="2847182"/>
                <a:ext cx="11398" cy="9507"/>
              </a:xfrm>
              <a:custGeom>
                <a:avLst/>
                <a:gdLst>
                  <a:gd name="connsiteX0" fmla="*/ 1508 w 11398"/>
                  <a:gd name="connsiteY0" fmla="*/ 3199 h 9507"/>
                  <a:gd name="connsiteX1" fmla="*/ 9121 w 11398"/>
                  <a:gd name="connsiteY1" fmla="*/ 8911 h 9507"/>
                  <a:gd name="connsiteX2" fmla="*/ 11025 w 11398"/>
                  <a:gd name="connsiteY2" fmla="*/ 4151 h 9507"/>
                  <a:gd name="connsiteX3" fmla="*/ 1508 w 11398"/>
                  <a:gd name="connsiteY3" fmla="*/ 343 h 9507"/>
                  <a:gd name="connsiteX4" fmla="*/ 1508 w 11398"/>
                  <a:gd name="connsiteY4" fmla="*/ 3199 h 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98" h="9507">
                    <a:moveTo>
                      <a:pt x="1508" y="3199"/>
                    </a:moveTo>
                    <a:cubicBezTo>
                      <a:pt x="3411" y="7959"/>
                      <a:pt x="4363" y="10815"/>
                      <a:pt x="9121" y="8911"/>
                    </a:cubicBezTo>
                    <a:cubicBezTo>
                      <a:pt x="11025" y="7959"/>
                      <a:pt x="11976" y="6055"/>
                      <a:pt x="11025" y="4151"/>
                    </a:cubicBezTo>
                    <a:cubicBezTo>
                      <a:pt x="9121" y="343"/>
                      <a:pt x="5315" y="-609"/>
                      <a:pt x="1508" y="343"/>
                    </a:cubicBezTo>
                    <a:cubicBezTo>
                      <a:pt x="-1347" y="343"/>
                      <a:pt x="556" y="3199"/>
                      <a:pt x="1508" y="31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4" name="Forma Livre 53">
                <a:extLst>
                  <a:ext uri="{FF2B5EF4-FFF2-40B4-BE49-F238E27FC236}">
                    <a16:creationId xmlns:a16="http://schemas.microsoft.com/office/drawing/2014/main" id="{447B5265-C692-B23F-E2A5-78B17BEB2711}"/>
                  </a:ext>
                </a:extLst>
              </p:cNvPr>
              <p:cNvSpPr/>
              <p:nvPr/>
            </p:nvSpPr>
            <p:spPr>
              <a:xfrm>
                <a:off x="11440586" y="3871094"/>
                <a:ext cx="10530" cy="10166"/>
              </a:xfrm>
              <a:custGeom>
                <a:avLst/>
                <a:gdLst>
                  <a:gd name="connsiteX0" fmla="*/ 8254 w 10530"/>
                  <a:gd name="connsiteY0" fmla="*/ 9315 h 10166"/>
                  <a:gd name="connsiteX1" fmla="*/ 10157 w 10530"/>
                  <a:gd name="connsiteY1" fmla="*/ 4555 h 10166"/>
                  <a:gd name="connsiteX2" fmla="*/ 640 w 10530"/>
                  <a:gd name="connsiteY2" fmla="*/ 747 h 10166"/>
                  <a:gd name="connsiteX3" fmla="*/ 2544 w 10530"/>
                  <a:gd name="connsiteY3" fmla="*/ 7411 h 10166"/>
                  <a:gd name="connsiteX4" fmla="*/ 8254 w 10530"/>
                  <a:gd name="connsiteY4" fmla="*/ 9315 h 10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30" h="10166">
                    <a:moveTo>
                      <a:pt x="8254" y="9315"/>
                    </a:moveTo>
                    <a:cubicBezTo>
                      <a:pt x="10157" y="8363"/>
                      <a:pt x="11109" y="6459"/>
                      <a:pt x="10157" y="4555"/>
                    </a:cubicBezTo>
                    <a:cubicBezTo>
                      <a:pt x="8254" y="747"/>
                      <a:pt x="4447" y="-1157"/>
                      <a:pt x="640" y="747"/>
                    </a:cubicBezTo>
                    <a:cubicBezTo>
                      <a:pt x="-1263" y="1699"/>
                      <a:pt x="1592" y="5507"/>
                      <a:pt x="2544" y="7411"/>
                    </a:cubicBezTo>
                    <a:cubicBezTo>
                      <a:pt x="3495" y="11219"/>
                      <a:pt x="6350" y="10267"/>
                      <a:pt x="8254" y="931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5" name="Forma Livre 54">
                <a:extLst>
                  <a:ext uri="{FF2B5EF4-FFF2-40B4-BE49-F238E27FC236}">
                    <a16:creationId xmlns:a16="http://schemas.microsoft.com/office/drawing/2014/main" id="{7A915DE9-A5D2-0DB7-8C8D-E0B7B839BFF9}"/>
                  </a:ext>
                </a:extLst>
              </p:cNvPr>
              <p:cNvSpPr/>
              <p:nvPr/>
            </p:nvSpPr>
            <p:spPr>
              <a:xfrm>
                <a:off x="11228045" y="4515123"/>
                <a:ext cx="12372" cy="6725"/>
              </a:xfrm>
              <a:custGeom>
                <a:avLst/>
                <a:gdLst>
                  <a:gd name="connsiteX0" fmla="*/ 2856 w 12372"/>
                  <a:gd name="connsiteY0" fmla="*/ 248 h 6725"/>
                  <a:gd name="connsiteX1" fmla="*/ 0 w 12372"/>
                  <a:gd name="connsiteY1" fmla="*/ 3103 h 6725"/>
                  <a:gd name="connsiteX2" fmla="*/ 9517 w 12372"/>
                  <a:gd name="connsiteY2" fmla="*/ 5960 h 6725"/>
                  <a:gd name="connsiteX3" fmla="*/ 12373 w 12372"/>
                  <a:gd name="connsiteY3" fmla="*/ 4055 h 6725"/>
                  <a:gd name="connsiteX4" fmla="*/ 2856 w 12372"/>
                  <a:gd name="connsiteY4" fmla="*/ 248 h 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72" h="6725">
                    <a:moveTo>
                      <a:pt x="2856" y="248"/>
                    </a:moveTo>
                    <a:cubicBezTo>
                      <a:pt x="1904" y="1200"/>
                      <a:pt x="0" y="3103"/>
                      <a:pt x="0" y="3103"/>
                    </a:cubicBezTo>
                    <a:cubicBezTo>
                      <a:pt x="2856" y="5960"/>
                      <a:pt x="5711" y="7863"/>
                      <a:pt x="9517" y="5960"/>
                    </a:cubicBezTo>
                    <a:cubicBezTo>
                      <a:pt x="10469" y="5960"/>
                      <a:pt x="12373" y="4055"/>
                      <a:pt x="12373" y="4055"/>
                    </a:cubicBezTo>
                    <a:cubicBezTo>
                      <a:pt x="10469" y="1200"/>
                      <a:pt x="7614" y="-704"/>
                      <a:pt x="2856" y="248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6" name="Forma Livre 55">
                <a:extLst>
                  <a:ext uri="{FF2B5EF4-FFF2-40B4-BE49-F238E27FC236}">
                    <a16:creationId xmlns:a16="http://schemas.microsoft.com/office/drawing/2014/main" id="{4F8566C0-4C03-99A5-512A-8775346997DB}"/>
                  </a:ext>
                </a:extLst>
              </p:cNvPr>
              <p:cNvSpPr/>
              <p:nvPr/>
            </p:nvSpPr>
            <p:spPr>
              <a:xfrm>
                <a:off x="11444081" y="4371624"/>
                <a:ext cx="8565" cy="6281"/>
              </a:xfrm>
              <a:custGeom>
                <a:avLst/>
                <a:gdLst>
                  <a:gd name="connsiteX0" fmla="*/ 952 w 8565"/>
                  <a:gd name="connsiteY0" fmla="*/ 3808 h 6281"/>
                  <a:gd name="connsiteX1" fmla="*/ 6662 w 8565"/>
                  <a:gd name="connsiteY1" fmla="*/ 5712 h 6281"/>
                  <a:gd name="connsiteX2" fmla="*/ 8566 w 8565"/>
                  <a:gd name="connsiteY2" fmla="*/ 2856 h 6281"/>
                  <a:gd name="connsiteX3" fmla="*/ 0 w 8565"/>
                  <a:gd name="connsiteY3" fmla="*/ 0 h 6281"/>
                  <a:gd name="connsiteX4" fmla="*/ 952 w 8565"/>
                  <a:gd name="connsiteY4" fmla="*/ 3808 h 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5" h="6281">
                    <a:moveTo>
                      <a:pt x="952" y="3808"/>
                    </a:moveTo>
                    <a:cubicBezTo>
                      <a:pt x="1904" y="6664"/>
                      <a:pt x="4759" y="6664"/>
                      <a:pt x="6662" y="5712"/>
                    </a:cubicBezTo>
                    <a:cubicBezTo>
                      <a:pt x="7613" y="4760"/>
                      <a:pt x="8566" y="3808"/>
                      <a:pt x="8566" y="2856"/>
                    </a:cubicBezTo>
                    <a:cubicBezTo>
                      <a:pt x="5711" y="1904"/>
                      <a:pt x="2855" y="952"/>
                      <a:pt x="0" y="0"/>
                    </a:cubicBezTo>
                    <a:cubicBezTo>
                      <a:pt x="952" y="952"/>
                      <a:pt x="952" y="2856"/>
                      <a:pt x="952" y="3808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7" name="Forma Livre 56">
                <a:extLst>
                  <a:ext uri="{FF2B5EF4-FFF2-40B4-BE49-F238E27FC236}">
                    <a16:creationId xmlns:a16="http://schemas.microsoft.com/office/drawing/2014/main" id="{FD3A7F75-B250-AA5E-271B-E37459E5A92A}"/>
                  </a:ext>
                </a:extLst>
              </p:cNvPr>
              <p:cNvSpPr/>
              <p:nvPr/>
            </p:nvSpPr>
            <p:spPr>
              <a:xfrm>
                <a:off x="11853313" y="3967038"/>
                <a:ext cx="7613" cy="4283"/>
              </a:xfrm>
              <a:custGeom>
                <a:avLst/>
                <a:gdLst>
                  <a:gd name="connsiteX0" fmla="*/ 5711 w 7613"/>
                  <a:gd name="connsiteY0" fmla="*/ 2856 h 4283"/>
                  <a:gd name="connsiteX1" fmla="*/ 7613 w 7613"/>
                  <a:gd name="connsiteY1" fmla="*/ 0 h 4283"/>
                  <a:gd name="connsiteX2" fmla="*/ 1904 w 7613"/>
                  <a:gd name="connsiteY2" fmla="*/ 0 h 4283"/>
                  <a:gd name="connsiteX3" fmla="*/ 0 w 7613"/>
                  <a:gd name="connsiteY3" fmla="*/ 2856 h 4283"/>
                  <a:gd name="connsiteX4" fmla="*/ 5711 w 7613"/>
                  <a:gd name="connsiteY4" fmla="*/ 2856 h 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3" h="4283">
                    <a:moveTo>
                      <a:pt x="5711" y="2856"/>
                    </a:moveTo>
                    <a:cubicBezTo>
                      <a:pt x="6662" y="1904"/>
                      <a:pt x="6662" y="952"/>
                      <a:pt x="7613" y="0"/>
                    </a:cubicBezTo>
                    <a:cubicBezTo>
                      <a:pt x="5711" y="0"/>
                      <a:pt x="3807" y="0"/>
                      <a:pt x="1904" y="0"/>
                    </a:cubicBezTo>
                    <a:cubicBezTo>
                      <a:pt x="952" y="0"/>
                      <a:pt x="952" y="1904"/>
                      <a:pt x="0" y="2856"/>
                    </a:cubicBezTo>
                    <a:cubicBezTo>
                      <a:pt x="1904" y="4760"/>
                      <a:pt x="3807" y="4760"/>
                      <a:pt x="5711" y="285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8" name="Forma Livre 57">
                <a:extLst>
                  <a:ext uri="{FF2B5EF4-FFF2-40B4-BE49-F238E27FC236}">
                    <a16:creationId xmlns:a16="http://schemas.microsoft.com/office/drawing/2014/main" id="{67CA5B89-32F2-1305-BFF1-87056198B450}"/>
                  </a:ext>
                </a:extLst>
              </p:cNvPr>
              <p:cNvSpPr/>
              <p:nvPr/>
            </p:nvSpPr>
            <p:spPr>
              <a:xfrm>
                <a:off x="11228997" y="4484760"/>
                <a:ext cx="7613" cy="3955"/>
              </a:xfrm>
              <a:custGeom>
                <a:avLst/>
                <a:gdLst>
                  <a:gd name="connsiteX0" fmla="*/ 1904 w 7613"/>
                  <a:gd name="connsiteY0" fmla="*/ 1099 h 3955"/>
                  <a:gd name="connsiteX1" fmla="*/ 0 w 7613"/>
                  <a:gd name="connsiteY1" fmla="*/ 3955 h 3955"/>
                  <a:gd name="connsiteX2" fmla="*/ 5710 w 7613"/>
                  <a:gd name="connsiteY2" fmla="*/ 3955 h 3955"/>
                  <a:gd name="connsiteX3" fmla="*/ 7613 w 7613"/>
                  <a:gd name="connsiteY3" fmla="*/ 1099 h 3955"/>
                  <a:gd name="connsiteX4" fmla="*/ 1904 w 7613"/>
                  <a:gd name="connsiteY4" fmla="*/ 1099 h 3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3" h="3955">
                    <a:moveTo>
                      <a:pt x="1904" y="1099"/>
                    </a:moveTo>
                    <a:cubicBezTo>
                      <a:pt x="951" y="2051"/>
                      <a:pt x="951" y="3003"/>
                      <a:pt x="0" y="3955"/>
                    </a:cubicBezTo>
                    <a:cubicBezTo>
                      <a:pt x="1904" y="3955"/>
                      <a:pt x="3806" y="3955"/>
                      <a:pt x="5710" y="3955"/>
                    </a:cubicBezTo>
                    <a:cubicBezTo>
                      <a:pt x="6662" y="3955"/>
                      <a:pt x="6662" y="2051"/>
                      <a:pt x="7613" y="1099"/>
                    </a:cubicBezTo>
                    <a:cubicBezTo>
                      <a:pt x="5710" y="147"/>
                      <a:pt x="3806" y="-805"/>
                      <a:pt x="1904" y="10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9" name="Forma Livre 58">
                <a:extLst>
                  <a:ext uri="{FF2B5EF4-FFF2-40B4-BE49-F238E27FC236}">
                    <a16:creationId xmlns:a16="http://schemas.microsoft.com/office/drawing/2014/main" id="{9C67D1A1-4588-E57F-347C-574926864446}"/>
                  </a:ext>
                </a:extLst>
              </p:cNvPr>
              <p:cNvSpPr/>
              <p:nvPr/>
            </p:nvSpPr>
            <p:spPr>
              <a:xfrm>
                <a:off x="11563996" y="3624330"/>
                <a:ext cx="3806" cy="2855"/>
              </a:xfrm>
              <a:custGeom>
                <a:avLst/>
                <a:gdLst>
                  <a:gd name="connsiteX0" fmla="*/ 1903 w 3806"/>
                  <a:gd name="connsiteY0" fmla="*/ 0 h 2855"/>
                  <a:gd name="connsiteX1" fmla="*/ 0 w 3806"/>
                  <a:gd name="connsiteY1" fmla="*/ 1904 h 2855"/>
                  <a:gd name="connsiteX2" fmla="*/ 1903 w 3806"/>
                  <a:gd name="connsiteY2" fmla="*/ 2856 h 2855"/>
                  <a:gd name="connsiteX3" fmla="*/ 3806 w 3806"/>
                  <a:gd name="connsiteY3" fmla="*/ 952 h 2855"/>
                  <a:gd name="connsiteX4" fmla="*/ 1903 w 3806"/>
                  <a:gd name="connsiteY4" fmla="*/ 0 h 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6" h="2855">
                    <a:moveTo>
                      <a:pt x="1903" y="0"/>
                    </a:moveTo>
                    <a:cubicBezTo>
                      <a:pt x="951" y="952"/>
                      <a:pt x="951" y="1904"/>
                      <a:pt x="0" y="1904"/>
                    </a:cubicBezTo>
                    <a:cubicBezTo>
                      <a:pt x="951" y="1904"/>
                      <a:pt x="1903" y="2856"/>
                      <a:pt x="1903" y="2856"/>
                    </a:cubicBezTo>
                    <a:cubicBezTo>
                      <a:pt x="2855" y="1904"/>
                      <a:pt x="2855" y="952"/>
                      <a:pt x="3806" y="952"/>
                    </a:cubicBezTo>
                    <a:cubicBezTo>
                      <a:pt x="3806" y="952"/>
                      <a:pt x="2855" y="952"/>
                      <a:pt x="1903" y="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60" name="Forma Livre 59">
                <a:extLst>
                  <a:ext uri="{FF2B5EF4-FFF2-40B4-BE49-F238E27FC236}">
                    <a16:creationId xmlns:a16="http://schemas.microsoft.com/office/drawing/2014/main" id="{EC004C3A-98F4-12DB-EE91-49E4CE8F97AF}"/>
                  </a:ext>
                </a:extLst>
              </p:cNvPr>
              <p:cNvSpPr/>
              <p:nvPr/>
            </p:nvSpPr>
            <p:spPr>
              <a:xfrm>
                <a:off x="11236611" y="4504899"/>
                <a:ext cx="3807" cy="2855"/>
              </a:xfrm>
              <a:custGeom>
                <a:avLst/>
                <a:gdLst>
                  <a:gd name="connsiteX0" fmla="*/ 1904 w 3807"/>
                  <a:gd name="connsiteY0" fmla="*/ 0 h 2855"/>
                  <a:gd name="connsiteX1" fmla="*/ 0 w 3807"/>
                  <a:gd name="connsiteY1" fmla="*/ 1904 h 2855"/>
                  <a:gd name="connsiteX2" fmla="*/ 1904 w 3807"/>
                  <a:gd name="connsiteY2" fmla="*/ 2856 h 2855"/>
                  <a:gd name="connsiteX3" fmla="*/ 3807 w 3807"/>
                  <a:gd name="connsiteY3" fmla="*/ 952 h 2855"/>
                  <a:gd name="connsiteX4" fmla="*/ 1904 w 3807"/>
                  <a:gd name="connsiteY4" fmla="*/ 0 h 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" h="2855">
                    <a:moveTo>
                      <a:pt x="1904" y="0"/>
                    </a:moveTo>
                    <a:cubicBezTo>
                      <a:pt x="951" y="952"/>
                      <a:pt x="951" y="1904"/>
                      <a:pt x="0" y="1904"/>
                    </a:cubicBezTo>
                    <a:cubicBezTo>
                      <a:pt x="951" y="1904"/>
                      <a:pt x="1904" y="2856"/>
                      <a:pt x="1904" y="2856"/>
                    </a:cubicBezTo>
                    <a:cubicBezTo>
                      <a:pt x="2855" y="1904"/>
                      <a:pt x="2855" y="952"/>
                      <a:pt x="3807" y="952"/>
                    </a:cubicBezTo>
                    <a:cubicBezTo>
                      <a:pt x="2855" y="0"/>
                      <a:pt x="2855" y="0"/>
                      <a:pt x="1904" y="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</p:grpSp>
      </p:grpSp>
      <p:sp>
        <p:nvSpPr>
          <p:cNvPr id="61" name="Espaço Reservado para Imagem 1039">
            <a:extLst>
              <a:ext uri="{FF2B5EF4-FFF2-40B4-BE49-F238E27FC236}">
                <a16:creationId xmlns:a16="http://schemas.microsoft.com/office/drawing/2014/main" id="{EA424B4F-DFC3-14A9-553E-5C1B7AF5F3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87681" y="1027633"/>
            <a:ext cx="4531554" cy="4531553"/>
          </a:xfrm>
          <a:prstGeom prst="ellipse">
            <a:avLst/>
          </a:prstGeom>
          <a:solidFill>
            <a:schemeClr val="bg1">
              <a:alpha val="59973"/>
            </a:schemeClr>
          </a:solid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7251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ítulo e Conteúdo">
    <p:bg>
      <p:bgPr>
        <a:solidFill>
          <a:srgbClr val="F0EB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463617-EE73-27C9-5DC7-ACE296CFF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462" y="929054"/>
            <a:ext cx="5480538" cy="4999892"/>
          </a:xfrm>
        </p:spPr>
        <p:txBody>
          <a:bodyPr anchor="ctr"/>
          <a:lstStyle>
            <a:lvl1pPr marL="0" indent="0" algn="ctr">
              <a:buNone/>
              <a:defRPr/>
            </a:lvl1pPr>
            <a:lvl2pPr marL="230400" indent="-228600" algn="ctr">
              <a:spcBef>
                <a:spcPts val="2500"/>
              </a:spcBef>
              <a:buFont typeface="Fonte do Sistema Regular"/>
              <a:buChar char="–"/>
              <a:defRPr sz="1800">
                <a:latin typeface="+mj-lt"/>
              </a:defRPr>
            </a:lvl2pPr>
            <a:lvl3pPr marL="230400" algn="l">
              <a:defRPr sz="2800"/>
            </a:lvl3pPr>
            <a:lvl4pPr marL="0" indent="0" algn="ctr">
              <a:lnSpc>
                <a:spcPct val="100000"/>
              </a:lnSpc>
              <a:spcAft>
                <a:spcPts val="600"/>
              </a:spcAft>
              <a:buNone/>
              <a:defRPr sz="2800" b="1" cap="all" baseline="0"/>
            </a:lvl4pPr>
            <a:lvl5pPr marL="0" indent="0" algn="ctr">
              <a:spcAft>
                <a:spcPts val="600"/>
              </a:spcAft>
              <a:buNone/>
              <a:defRPr sz="2800" cap="all" baseline="0">
                <a:latin typeface="+mj-lt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grpSp>
        <p:nvGrpSpPr>
          <p:cNvPr id="25" name="Gráfico 6">
            <a:extLst>
              <a:ext uri="{FF2B5EF4-FFF2-40B4-BE49-F238E27FC236}">
                <a16:creationId xmlns:a16="http://schemas.microsoft.com/office/drawing/2014/main" id="{C2A4B41A-BD47-AEF4-09FD-8C3E48C35C0E}"/>
              </a:ext>
            </a:extLst>
          </p:cNvPr>
          <p:cNvGrpSpPr/>
          <p:nvPr/>
        </p:nvGrpSpPr>
        <p:grpSpPr>
          <a:xfrm>
            <a:off x="6417214" y="906132"/>
            <a:ext cx="5554518" cy="5217472"/>
            <a:chOff x="7043420" y="983944"/>
            <a:chExt cx="4855151" cy="4560542"/>
          </a:xfrm>
          <a:solidFill>
            <a:srgbClr val="E1BDBB"/>
          </a:solidFill>
        </p:grpSpPr>
        <p:sp>
          <p:nvSpPr>
            <p:cNvPr id="26" name="Forma Livre 25">
              <a:extLst>
                <a:ext uri="{FF2B5EF4-FFF2-40B4-BE49-F238E27FC236}">
                  <a16:creationId xmlns:a16="http://schemas.microsoft.com/office/drawing/2014/main" id="{4A11E9FE-3611-E2D3-BD65-6907C673F69D}"/>
                </a:ext>
              </a:extLst>
            </p:cNvPr>
            <p:cNvSpPr/>
            <p:nvPr/>
          </p:nvSpPr>
          <p:spPr>
            <a:xfrm>
              <a:off x="7043420" y="983944"/>
              <a:ext cx="4479652" cy="4560542"/>
            </a:xfrm>
            <a:custGeom>
              <a:avLst/>
              <a:gdLst>
                <a:gd name="connsiteX0" fmla="*/ 4479653 w 4479652"/>
                <a:gd name="connsiteY0" fmla="*/ 1419013 h 4560542"/>
                <a:gd name="connsiteX1" fmla="*/ 1681655 w 4479652"/>
                <a:gd name="connsiteY1" fmla="*/ 87212 h 4560542"/>
                <a:gd name="connsiteX2" fmla="*/ 0 w 4479652"/>
                <a:gd name="connsiteY2" fmla="*/ 2280543 h 4560542"/>
                <a:gd name="connsiteX3" fmla="*/ 1681655 w 4479652"/>
                <a:gd name="connsiteY3" fmla="*/ 4473873 h 4560542"/>
                <a:gd name="connsiteX4" fmla="*/ 4479653 w 4479652"/>
                <a:gd name="connsiteY4" fmla="*/ 3142072 h 4560542"/>
                <a:gd name="connsiteX5" fmla="*/ 2029025 w 4479652"/>
                <a:gd name="connsiteY5" fmla="*/ 4466257 h 4560542"/>
                <a:gd name="connsiteX6" fmla="*/ 136093 w 4479652"/>
                <a:gd name="connsiteY6" fmla="*/ 2281494 h 4560542"/>
                <a:gd name="connsiteX7" fmla="*/ 2029025 w 4479652"/>
                <a:gd name="connsiteY7" fmla="*/ 96732 h 4560542"/>
                <a:gd name="connsiteX8" fmla="*/ 4479653 w 4479652"/>
                <a:gd name="connsiteY8" fmla="*/ 1419013 h 456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9652" h="4560542">
                  <a:moveTo>
                    <a:pt x="4479653" y="1419013"/>
                  </a:moveTo>
                  <a:cubicBezTo>
                    <a:pt x="4031402" y="357570"/>
                    <a:pt x="2813226" y="-233601"/>
                    <a:pt x="1681655" y="87212"/>
                  </a:cubicBezTo>
                  <a:cubicBezTo>
                    <a:pt x="697596" y="367090"/>
                    <a:pt x="0" y="1274314"/>
                    <a:pt x="0" y="2280543"/>
                  </a:cubicBezTo>
                  <a:cubicBezTo>
                    <a:pt x="0" y="3284867"/>
                    <a:pt x="697596" y="4196851"/>
                    <a:pt x="1681655" y="4473873"/>
                  </a:cubicBezTo>
                  <a:cubicBezTo>
                    <a:pt x="2813226" y="4792782"/>
                    <a:pt x="4030451" y="4205419"/>
                    <a:pt x="4479653" y="3142072"/>
                  </a:cubicBezTo>
                  <a:cubicBezTo>
                    <a:pt x="3996189" y="4039776"/>
                    <a:pt x="3113963" y="4640467"/>
                    <a:pt x="2029025" y="4466257"/>
                  </a:cubicBezTo>
                  <a:cubicBezTo>
                    <a:pt x="951700" y="4293000"/>
                    <a:pt x="136093" y="3352457"/>
                    <a:pt x="136093" y="2281494"/>
                  </a:cubicBezTo>
                  <a:cubicBezTo>
                    <a:pt x="136093" y="1210532"/>
                    <a:pt x="951700" y="269989"/>
                    <a:pt x="2029025" y="96732"/>
                  </a:cubicBezTo>
                  <a:cubicBezTo>
                    <a:pt x="3114915" y="-79382"/>
                    <a:pt x="3996189" y="521309"/>
                    <a:pt x="4479653" y="1419013"/>
                  </a:cubicBezTo>
                  <a:close/>
                </a:path>
              </a:pathLst>
            </a:custGeom>
            <a:solidFill>
              <a:srgbClr val="E1BDBB"/>
            </a:solidFill>
            <a:ln w="95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grpSp>
          <p:nvGrpSpPr>
            <p:cNvPr id="27" name="Gráfico 6">
              <a:extLst>
                <a:ext uri="{FF2B5EF4-FFF2-40B4-BE49-F238E27FC236}">
                  <a16:creationId xmlns:a16="http://schemas.microsoft.com/office/drawing/2014/main" id="{A99001D8-C466-1499-99CC-69268D5D86A8}"/>
                </a:ext>
              </a:extLst>
            </p:cNvPr>
            <p:cNvGrpSpPr/>
            <p:nvPr/>
          </p:nvGrpSpPr>
          <p:grpSpPr>
            <a:xfrm>
              <a:off x="11176635" y="2384242"/>
              <a:ext cx="721936" cy="2137606"/>
              <a:chOff x="11176635" y="2384242"/>
              <a:chExt cx="721936" cy="2137606"/>
            </a:xfrm>
            <a:solidFill>
              <a:srgbClr val="E1BDBB"/>
            </a:solidFill>
          </p:grpSpPr>
          <p:sp>
            <p:nvSpPr>
              <p:cNvPr id="28" name="Forma Livre 27">
                <a:extLst>
                  <a:ext uri="{FF2B5EF4-FFF2-40B4-BE49-F238E27FC236}">
                    <a16:creationId xmlns:a16="http://schemas.microsoft.com/office/drawing/2014/main" id="{30B664C4-E584-53D7-2B4F-362D60F30CBB}"/>
                  </a:ext>
                </a:extLst>
              </p:cNvPr>
              <p:cNvSpPr/>
              <p:nvPr/>
            </p:nvSpPr>
            <p:spPr>
              <a:xfrm>
                <a:off x="11646772" y="3585193"/>
                <a:ext cx="123796" cy="133463"/>
              </a:xfrm>
              <a:custGeom>
                <a:avLst/>
                <a:gdLst>
                  <a:gd name="connsiteX0" fmla="*/ 52365 w 123796"/>
                  <a:gd name="connsiteY0" fmla="*/ 5819 h 133463"/>
                  <a:gd name="connsiteX1" fmla="*/ 7636 w 123796"/>
                  <a:gd name="connsiteY1" fmla="*/ 37233 h 133463"/>
                  <a:gd name="connsiteX2" fmla="*/ 3829 w 123796"/>
                  <a:gd name="connsiteY2" fmla="*/ 80072 h 133463"/>
                  <a:gd name="connsiteX3" fmla="*/ 4780 w 123796"/>
                  <a:gd name="connsiteY3" fmla="*/ 81976 h 133463"/>
                  <a:gd name="connsiteX4" fmla="*/ 38090 w 123796"/>
                  <a:gd name="connsiteY4" fmla="*/ 105775 h 133463"/>
                  <a:gd name="connsiteX5" fmla="*/ 46655 w 123796"/>
                  <a:gd name="connsiteY5" fmla="*/ 117199 h 133463"/>
                  <a:gd name="connsiteX6" fmla="*/ 55221 w 123796"/>
                  <a:gd name="connsiteY6" fmla="*/ 133382 h 133463"/>
                  <a:gd name="connsiteX7" fmla="*/ 69496 w 123796"/>
                  <a:gd name="connsiteY7" fmla="*/ 120055 h 133463"/>
                  <a:gd name="connsiteX8" fmla="*/ 79013 w 123796"/>
                  <a:gd name="connsiteY8" fmla="*/ 115295 h 133463"/>
                  <a:gd name="connsiteX9" fmla="*/ 116129 w 123796"/>
                  <a:gd name="connsiteY9" fmla="*/ 77216 h 133463"/>
                  <a:gd name="connsiteX10" fmla="*/ 120888 w 123796"/>
                  <a:gd name="connsiteY10" fmla="*/ 63889 h 133463"/>
                  <a:gd name="connsiteX11" fmla="*/ 117081 w 123796"/>
                  <a:gd name="connsiteY11" fmla="*/ 28666 h 133463"/>
                  <a:gd name="connsiteX12" fmla="*/ 116129 w 123796"/>
                  <a:gd name="connsiteY12" fmla="*/ 22954 h 133463"/>
                  <a:gd name="connsiteX13" fmla="*/ 120888 w 123796"/>
                  <a:gd name="connsiteY13" fmla="*/ 19146 h 133463"/>
                  <a:gd name="connsiteX14" fmla="*/ 120888 w 123796"/>
                  <a:gd name="connsiteY14" fmla="*/ 6771 h 133463"/>
                  <a:gd name="connsiteX15" fmla="*/ 108516 w 123796"/>
                  <a:gd name="connsiteY15" fmla="*/ 4867 h 133463"/>
                  <a:gd name="connsiteX16" fmla="*/ 103757 w 123796"/>
                  <a:gd name="connsiteY16" fmla="*/ 8674 h 133463"/>
                  <a:gd name="connsiteX17" fmla="*/ 69496 w 123796"/>
                  <a:gd name="connsiteY17" fmla="*/ 1059 h 133463"/>
                  <a:gd name="connsiteX18" fmla="*/ 52365 w 123796"/>
                  <a:gd name="connsiteY18" fmla="*/ 5819 h 13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3796" h="133463">
                    <a:moveTo>
                      <a:pt x="52365" y="5819"/>
                    </a:moveTo>
                    <a:cubicBezTo>
                      <a:pt x="35235" y="12482"/>
                      <a:pt x="17153" y="26762"/>
                      <a:pt x="7636" y="37233"/>
                    </a:cubicBezTo>
                    <a:cubicBezTo>
                      <a:pt x="-4737" y="50561"/>
                      <a:pt x="974" y="65792"/>
                      <a:pt x="3829" y="80072"/>
                    </a:cubicBezTo>
                    <a:cubicBezTo>
                      <a:pt x="3829" y="81024"/>
                      <a:pt x="3829" y="81976"/>
                      <a:pt x="4780" y="81976"/>
                    </a:cubicBezTo>
                    <a:cubicBezTo>
                      <a:pt x="18104" y="87688"/>
                      <a:pt x="23814" y="102919"/>
                      <a:pt x="38090" y="105775"/>
                    </a:cubicBezTo>
                    <a:cubicBezTo>
                      <a:pt x="44752" y="106727"/>
                      <a:pt x="45704" y="110535"/>
                      <a:pt x="46655" y="117199"/>
                    </a:cubicBezTo>
                    <a:cubicBezTo>
                      <a:pt x="47607" y="122910"/>
                      <a:pt x="49510" y="132430"/>
                      <a:pt x="55221" y="133382"/>
                    </a:cubicBezTo>
                    <a:cubicBezTo>
                      <a:pt x="61882" y="134334"/>
                      <a:pt x="67593" y="126718"/>
                      <a:pt x="69496" y="120055"/>
                    </a:cubicBezTo>
                    <a:cubicBezTo>
                      <a:pt x="71399" y="114343"/>
                      <a:pt x="75206" y="116247"/>
                      <a:pt x="79013" y="115295"/>
                    </a:cubicBezTo>
                    <a:cubicBezTo>
                      <a:pt x="92337" y="110535"/>
                      <a:pt x="113274" y="95303"/>
                      <a:pt x="116129" y="77216"/>
                    </a:cubicBezTo>
                    <a:cubicBezTo>
                      <a:pt x="117081" y="72456"/>
                      <a:pt x="119936" y="68648"/>
                      <a:pt x="120888" y="63889"/>
                    </a:cubicBezTo>
                    <a:cubicBezTo>
                      <a:pt x="125646" y="51513"/>
                      <a:pt x="124695" y="42945"/>
                      <a:pt x="117081" y="28666"/>
                    </a:cubicBezTo>
                    <a:cubicBezTo>
                      <a:pt x="116129" y="26762"/>
                      <a:pt x="114226" y="24858"/>
                      <a:pt x="116129" y="22954"/>
                    </a:cubicBezTo>
                    <a:cubicBezTo>
                      <a:pt x="117081" y="22002"/>
                      <a:pt x="119936" y="21050"/>
                      <a:pt x="120888" y="19146"/>
                    </a:cubicBezTo>
                    <a:cubicBezTo>
                      <a:pt x="123743" y="15338"/>
                      <a:pt x="123743" y="10578"/>
                      <a:pt x="120888" y="6771"/>
                    </a:cubicBezTo>
                    <a:cubicBezTo>
                      <a:pt x="118033" y="2963"/>
                      <a:pt x="112323" y="7723"/>
                      <a:pt x="108516" y="4867"/>
                    </a:cubicBezTo>
                    <a:cubicBezTo>
                      <a:pt x="108516" y="4867"/>
                      <a:pt x="108516" y="11530"/>
                      <a:pt x="103757" y="8674"/>
                    </a:cubicBezTo>
                    <a:cubicBezTo>
                      <a:pt x="93289" y="2011"/>
                      <a:pt x="80916" y="5819"/>
                      <a:pt x="69496" y="1059"/>
                    </a:cubicBezTo>
                    <a:cubicBezTo>
                      <a:pt x="63786" y="-2749"/>
                      <a:pt x="59027" y="4867"/>
                      <a:pt x="52365" y="581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9" name="Forma Livre 28">
                <a:extLst>
                  <a:ext uri="{FF2B5EF4-FFF2-40B4-BE49-F238E27FC236}">
                    <a16:creationId xmlns:a16="http://schemas.microsoft.com/office/drawing/2014/main" id="{C332E2C2-7276-43C1-7FA8-0869DEA7F49D}"/>
                  </a:ext>
                </a:extLst>
              </p:cNvPr>
              <p:cNvSpPr/>
              <p:nvPr/>
            </p:nvSpPr>
            <p:spPr>
              <a:xfrm>
                <a:off x="11658587" y="3941097"/>
                <a:ext cx="77601" cy="90001"/>
              </a:xfrm>
              <a:custGeom>
                <a:avLst/>
                <a:gdLst>
                  <a:gd name="connsiteX0" fmla="*/ 71004 w 77601"/>
                  <a:gd name="connsiteY0" fmla="*/ 19277 h 90001"/>
                  <a:gd name="connsiteX1" fmla="*/ 45308 w 77601"/>
                  <a:gd name="connsiteY1" fmla="*/ 238 h 90001"/>
                  <a:gd name="connsiteX2" fmla="*/ 38647 w 77601"/>
                  <a:gd name="connsiteY2" fmla="*/ 1190 h 90001"/>
                  <a:gd name="connsiteX3" fmla="*/ 7240 w 77601"/>
                  <a:gd name="connsiteY3" fmla="*/ 30701 h 90001"/>
                  <a:gd name="connsiteX4" fmla="*/ 579 w 77601"/>
                  <a:gd name="connsiteY4" fmla="*/ 56404 h 90001"/>
                  <a:gd name="connsiteX5" fmla="*/ 8192 w 77601"/>
                  <a:gd name="connsiteY5" fmla="*/ 70684 h 90001"/>
                  <a:gd name="connsiteX6" fmla="*/ 16757 w 77601"/>
                  <a:gd name="connsiteY6" fmla="*/ 81155 h 90001"/>
                  <a:gd name="connsiteX7" fmla="*/ 31985 w 77601"/>
                  <a:gd name="connsiteY7" fmla="*/ 86867 h 90001"/>
                  <a:gd name="connsiteX8" fmla="*/ 43405 w 77601"/>
                  <a:gd name="connsiteY8" fmla="*/ 87819 h 90001"/>
                  <a:gd name="connsiteX9" fmla="*/ 67198 w 77601"/>
                  <a:gd name="connsiteY9" fmla="*/ 81155 h 90001"/>
                  <a:gd name="connsiteX10" fmla="*/ 75763 w 77601"/>
                  <a:gd name="connsiteY10" fmla="*/ 60212 h 90001"/>
                  <a:gd name="connsiteX11" fmla="*/ 74811 w 77601"/>
                  <a:gd name="connsiteY11" fmla="*/ 38317 h 90001"/>
                  <a:gd name="connsiteX12" fmla="*/ 71004 w 77601"/>
                  <a:gd name="connsiteY12" fmla="*/ 19277 h 9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01" h="90001">
                    <a:moveTo>
                      <a:pt x="71004" y="19277"/>
                    </a:moveTo>
                    <a:cubicBezTo>
                      <a:pt x="65294" y="6902"/>
                      <a:pt x="58632" y="238"/>
                      <a:pt x="45308" y="238"/>
                    </a:cubicBezTo>
                    <a:cubicBezTo>
                      <a:pt x="42453" y="238"/>
                      <a:pt x="39598" y="-714"/>
                      <a:pt x="38647" y="1190"/>
                    </a:cubicBezTo>
                    <a:cubicBezTo>
                      <a:pt x="30081" y="12614"/>
                      <a:pt x="13902" y="16421"/>
                      <a:pt x="7240" y="30701"/>
                    </a:cubicBezTo>
                    <a:cubicBezTo>
                      <a:pt x="-4180" y="36413"/>
                      <a:pt x="2482" y="47836"/>
                      <a:pt x="579" y="56404"/>
                    </a:cubicBezTo>
                    <a:cubicBezTo>
                      <a:pt x="-1325" y="61164"/>
                      <a:pt x="1530" y="67828"/>
                      <a:pt x="8192" y="70684"/>
                    </a:cubicBezTo>
                    <a:cubicBezTo>
                      <a:pt x="11999" y="72587"/>
                      <a:pt x="11999" y="78299"/>
                      <a:pt x="16757" y="81155"/>
                    </a:cubicBezTo>
                    <a:cubicBezTo>
                      <a:pt x="21516" y="84011"/>
                      <a:pt x="25323" y="87819"/>
                      <a:pt x="31985" y="86867"/>
                    </a:cubicBezTo>
                    <a:cubicBezTo>
                      <a:pt x="34840" y="86867"/>
                      <a:pt x="39598" y="85915"/>
                      <a:pt x="43405" y="87819"/>
                    </a:cubicBezTo>
                    <a:cubicBezTo>
                      <a:pt x="53874" y="93531"/>
                      <a:pt x="59584" y="86867"/>
                      <a:pt x="67198" y="81155"/>
                    </a:cubicBezTo>
                    <a:cubicBezTo>
                      <a:pt x="74811" y="74491"/>
                      <a:pt x="78618" y="69732"/>
                      <a:pt x="75763" y="60212"/>
                    </a:cubicBezTo>
                    <a:cubicBezTo>
                      <a:pt x="73859" y="53548"/>
                      <a:pt x="81473" y="45932"/>
                      <a:pt x="74811" y="38317"/>
                    </a:cubicBezTo>
                    <a:cubicBezTo>
                      <a:pt x="70053" y="31653"/>
                      <a:pt x="78618" y="23085"/>
                      <a:pt x="71004" y="19277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0" name="Forma Livre 29">
                <a:extLst>
                  <a:ext uri="{FF2B5EF4-FFF2-40B4-BE49-F238E27FC236}">
                    <a16:creationId xmlns:a16="http://schemas.microsoft.com/office/drawing/2014/main" id="{8C805FC5-581A-1677-C5FC-8473AFBEAD0D}"/>
                  </a:ext>
                </a:extLst>
              </p:cNvPr>
              <p:cNvSpPr/>
              <p:nvPr/>
            </p:nvSpPr>
            <p:spPr>
              <a:xfrm>
                <a:off x="11527559" y="3178420"/>
                <a:ext cx="89805" cy="79591"/>
              </a:xfrm>
              <a:custGeom>
                <a:avLst/>
                <a:gdLst>
                  <a:gd name="connsiteX0" fmla="*/ 83070 w 89805"/>
                  <a:gd name="connsiteY0" fmla="*/ 33709 h 79591"/>
                  <a:gd name="connsiteX1" fmla="*/ 66891 w 89805"/>
                  <a:gd name="connsiteY1" fmla="*/ 5150 h 79591"/>
                  <a:gd name="connsiteX2" fmla="*/ 45954 w 89805"/>
                  <a:gd name="connsiteY2" fmla="*/ 1342 h 79591"/>
                  <a:gd name="connsiteX3" fmla="*/ 22162 w 89805"/>
                  <a:gd name="connsiteY3" fmla="*/ 14669 h 79591"/>
                  <a:gd name="connsiteX4" fmla="*/ 10741 w 89805"/>
                  <a:gd name="connsiteY4" fmla="*/ 25141 h 79591"/>
                  <a:gd name="connsiteX5" fmla="*/ 272 w 89805"/>
                  <a:gd name="connsiteY5" fmla="*/ 33709 h 79591"/>
                  <a:gd name="connsiteX6" fmla="*/ 10741 w 89805"/>
                  <a:gd name="connsiteY6" fmla="*/ 61316 h 79591"/>
                  <a:gd name="connsiteX7" fmla="*/ 44051 w 89805"/>
                  <a:gd name="connsiteY7" fmla="*/ 70835 h 79591"/>
                  <a:gd name="connsiteX8" fmla="*/ 56423 w 89805"/>
                  <a:gd name="connsiteY8" fmla="*/ 73691 h 79591"/>
                  <a:gd name="connsiteX9" fmla="*/ 79264 w 89805"/>
                  <a:gd name="connsiteY9" fmla="*/ 73691 h 79591"/>
                  <a:gd name="connsiteX10" fmla="*/ 88781 w 89805"/>
                  <a:gd name="connsiteY10" fmla="*/ 52748 h 79591"/>
                  <a:gd name="connsiteX11" fmla="*/ 83070 w 89805"/>
                  <a:gd name="connsiteY11" fmla="*/ 33709 h 79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805" h="79591">
                    <a:moveTo>
                      <a:pt x="83070" y="33709"/>
                    </a:moveTo>
                    <a:cubicBezTo>
                      <a:pt x="81167" y="22285"/>
                      <a:pt x="69747" y="16573"/>
                      <a:pt x="66891" y="5150"/>
                    </a:cubicBezTo>
                    <a:cubicBezTo>
                      <a:pt x="65940" y="390"/>
                      <a:pt x="52616" y="-1514"/>
                      <a:pt x="45954" y="1342"/>
                    </a:cubicBezTo>
                    <a:cubicBezTo>
                      <a:pt x="37389" y="4198"/>
                      <a:pt x="29775" y="8006"/>
                      <a:pt x="22162" y="14669"/>
                    </a:cubicBezTo>
                    <a:cubicBezTo>
                      <a:pt x="18355" y="17525"/>
                      <a:pt x="16451" y="23237"/>
                      <a:pt x="10741" y="25141"/>
                    </a:cubicBezTo>
                    <a:cubicBezTo>
                      <a:pt x="6934" y="26093"/>
                      <a:pt x="-1631" y="26093"/>
                      <a:pt x="272" y="33709"/>
                    </a:cubicBezTo>
                    <a:cubicBezTo>
                      <a:pt x="3128" y="43228"/>
                      <a:pt x="-1631" y="54652"/>
                      <a:pt x="10741" y="61316"/>
                    </a:cubicBezTo>
                    <a:cubicBezTo>
                      <a:pt x="25968" y="69883"/>
                      <a:pt x="25017" y="70835"/>
                      <a:pt x="44051" y="70835"/>
                    </a:cubicBezTo>
                    <a:cubicBezTo>
                      <a:pt x="48809" y="70835"/>
                      <a:pt x="54519" y="69883"/>
                      <a:pt x="56423" y="73691"/>
                    </a:cubicBezTo>
                    <a:cubicBezTo>
                      <a:pt x="64036" y="84163"/>
                      <a:pt x="72602" y="78451"/>
                      <a:pt x="79264" y="73691"/>
                    </a:cubicBezTo>
                    <a:cubicBezTo>
                      <a:pt x="84974" y="69883"/>
                      <a:pt x="92587" y="64172"/>
                      <a:pt x="88781" y="52748"/>
                    </a:cubicBezTo>
                    <a:cubicBezTo>
                      <a:pt x="86877" y="47036"/>
                      <a:pt x="86877" y="39420"/>
                      <a:pt x="83070" y="3370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1" name="Forma Livre 30">
                <a:extLst>
                  <a:ext uri="{FF2B5EF4-FFF2-40B4-BE49-F238E27FC236}">
                    <a16:creationId xmlns:a16="http://schemas.microsoft.com/office/drawing/2014/main" id="{217A7E4B-2EE5-727C-BDF4-09D935635A58}"/>
                  </a:ext>
                </a:extLst>
              </p:cNvPr>
              <p:cNvSpPr/>
              <p:nvPr/>
            </p:nvSpPr>
            <p:spPr>
              <a:xfrm>
                <a:off x="11630596" y="3828879"/>
                <a:ext cx="54265" cy="51297"/>
              </a:xfrm>
              <a:custGeom>
                <a:avLst/>
                <a:gdLst>
                  <a:gd name="connsiteX0" fmla="*/ 50459 w 54265"/>
                  <a:gd name="connsiteY0" fmla="*/ 15355 h 51297"/>
                  <a:gd name="connsiteX1" fmla="*/ 20005 w 54265"/>
                  <a:gd name="connsiteY1" fmla="*/ 1076 h 51297"/>
                  <a:gd name="connsiteX2" fmla="*/ 971 w 54265"/>
                  <a:gd name="connsiteY2" fmla="*/ 18211 h 51297"/>
                  <a:gd name="connsiteX3" fmla="*/ 7633 w 54265"/>
                  <a:gd name="connsiteY3" fmla="*/ 31538 h 51297"/>
                  <a:gd name="connsiteX4" fmla="*/ 19053 w 54265"/>
                  <a:gd name="connsiteY4" fmla="*/ 46770 h 51297"/>
                  <a:gd name="connsiteX5" fmla="*/ 40942 w 54265"/>
                  <a:gd name="connsiteY5" fmla="*/ 50578 h 51297"/>
                  <a:gd name="connsiteX6" fmla="*/ 52363 w 54265"/>
                  <a:gd name="connsiteY6" fmla="*/ 29635 h 51297"/>
                  <a:gd name="connsiteX7" fmla="*/ 54266 w 54265"/>
                  <a:gd name="connsiteY7" fmla="*/ 20115 h 51297"/>
                  <a:gd name="connsiteX8" fmla="*/ 50459 w 54265"/>
                  <a:gd name="connsiteY8" fmla="*/ 15355 h 5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265" h="51297">
                    <a:moveTo>
                      <a:pt x="50459" y="15355"/>
                    </a:moveTo>
                    <a:cubicBezTo>
                      <a:pt x="45701" y="3931"/>
                      <a:pt x="33329" y="-2732"/>
                      <a:pt x="20005" y="1076"/>
                    </a:cubicBezTo>
                    <a:cubicBezTo>
                      <a:pt x="12391" y="2979"/>
                      <a:pt x="4778" y="10595"/>
                      <a:pt x="971" y="18211"/>
                    </a:cubicBezTo>
                    <a:cubicBezTo>
                      <a:pt x="-1884" y="24875"/>
                      <a:pt x="1922" y="27731"/>
                      <a:pt x="7633" y="31538"/>
                    </a:cubicBezTo>
                    <a:cubicBezTo>
                      <a:pt x="12391" y="35347"/>
                      <a:pt x="13343" y="42010"/>
                      <a:pt x="19053" y="46770"/>
                    </a:cubicBezTo>
                    <a:cubicBezTo>
                      <a:pt x="25715" y="52482"/>
                      <a:pt x="33329" y="51530"/>
                      <a:pt x="40942" y="50578"/>
                    </a:cubicBezTo>
                    <a:cubicBezTo>
                      <a:pt x="42846" y="42010"/>
                      <a:pt x="59024" y="42010"/>
                      <a:pt x="52363" y="29635"/>
                    </a:cubicBezTo>
                    <a:cubicBezTo>
                      <a:pt x="50459" y="25827"/>
                      <a:pt x="53314" y="23923"/>
                      <a:pt x="54266" y="20115"/>
                    </a:cubicBezTo>
                    <a:cubicBezTo>
                      <a:pt x="52363" y="19163"/>
                      <a:pt x="56169" y="17259"/>
                      <a:pt x="50459" y="153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2" name="Forma Livre 31">
                <a:extLst>
                  <a:ext uri="{FF2B5EF4-FFF2-40B4-BE49-F238E27FC236}">
                    <a16:creationId xmlns:a16="http://schemas.microsoft.com/office/drawing/2014/main" id="{4243A921-70C8-B65B-DB01-880E37A5ECAA}"/>
                  </a:ext>
                </a:extLst>
              </p:cNvPr>
              <p:cNvSpPr/>
              <p:nvPr/>
            </p:nvSpPr>
            <p:spPr>
              <a:xfrm>
                <a:off x="11428749" y="4003166"/>
                <a:ext cx="57957" cy="38458"/>
              </a:xfrm>
              <a:custGeom>
                <a:avLst/>
                <a:gdLst>
                  <a:gd name="connsiteX0" fmla="*/ 55304 w 57957"/>
                  <a:gd name="connsiteY0" fmla="*/ 12422 h 38458"/>
                  <a:gd name="connsiteX1" fmla="*/ 28656 w 57957"/>
                  <a:gd name="connsiteY1" fmla="*/ 4806 h 38458"/>
                  <a:gd name="connsiteX2" fmla="*/ 13429 w 57957"/>
                  <a:gd name="connsiteY2" fmla="*/ 6710 h 38458"/>
                  <a:gd name="connsiteX3" fmla="*/ 3912 w 57957"/>
                  <a:gd name="connsiteY3" fmla="*/ 8614 h 38458"/>
                  <a:gd name="connsiteX4" fmla="*/ 105 w 57957"/>
                  <a:gd name="connsiteY4" fmla="*/ 18134 h 38458"/>
                  <a:gd name="connsiteX5" fmla="*/ 8670 w 57957"/>
                  <a:gd name="connsiteY5" fmla="*/ 24798 h 38458"/>
                  <a:gd name="connsiteX6" fmla="*/ 16284 w 57957"/>
                  <a:gd name="connsiteY6" fmla="*/ 26702 h 38458"/>
                  <a:gd name="connsiteX7" fmla="*/ 36270 w 57957"/>
                  <a:gd name="connsiteY7" fmla="*/ 38125 h 38458"/>
                  <a:gd name="connsiteX8" fmla="*/ 53400 w 57957"/>
                  <a:gd name="connsiteY8" fmla="*/ 28605 h 38458"/>
                  <a:gd name="connsiteX9" fmla="*/ 55304 w 57957"/>
                  <a:gd name="connsiteY9" fmla="*/ 12422 h 3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957" h="38458">
                    <a:moveTo>
                      <a:pt x="55304" y="12422"/>
                    </a:moveTo>
                    <a:cubicBezTo>
                      <a:pt x="50545" y="998"/>
                      <a:pt x="36270" y="-4713"/>
                      <a:pt x="28656" y="4806"/>
                    </a:cubicBezTo>
                    <a:cubicBezTo>
                      <a:pt x="21994" y="11470"/>
                      <a:pt x="18187" y="12422"/>
                      <a:pt x="13429" y="6710"/>
                    </a:cubicBezTo>
                    <a:cubicBezTo>
                      <a:pt x="7719" y="998"/>
                      <a:pt x="5815" y="3855"/>
                      <a:pt x="3912" y="8614"/>
                    </a:cubicBezTo>
                    <a:cubicBezTo>
                      <a:pt x="2960" y="11470"/>
                      <a:pt x="1057" y="14326"/>
                      <a:pt x="105" y="18134"/>
                    </a:cubicBezTo>
                    <a:cubicBezTo>
                      <a:pt x="-847" y="21942"/>
                      <a:pt x="4864" y="25750"/>
                      <a:pt x="8670" y="24798"/>
                    </a:cubicBezTo>
                    <a:cubicBezTo>
                      <a:pt x="11526" y="23846"/>
                      <a:pt x="15332" y="21942"/>
                      <a:pt x="16284" y="26702"/>
                    </a:cubicBezTo>
                    <a:cubicBezTo>
                      <a:pt x="19139" y="36221"/>
                      <a:pt x="28656" y="36221"/>
                      <a:pt x="36270" y="38125"/>
                    </a:cubicBezTo>
                    <a:cubicBezTo>
                      <a:pt x="43883" y="40029"/>
                      <a:pt x="48642" y="33365"/>
                      <a:pt x="53400" y="28605"/>
                    </a:cubicBezTo>
                    <a:cubicBezTo>
                      <a:pt x="59111" y="22894"/>
                      <a:pt x="59111" y="17182"/>
                      <a:pt x="55304" y="1242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3" name="Forma Livre 32">
                <a:extLst>
                  <a:ext uri="{FF2B5EF4-FFF2-40B4-BE49-F238E27FC236}">
                    <a16:creationId xmlns:a16="http://schemas.microsoft.com/office/drawing/2014/main" id="{5253B694-5521-D4FA-4F3E-86C1DA4EF5D4}"/>
                  </a:ext>
                </a:extLst>
              </p:cNvPr>
              <p:cNvSpPr/>
              <p:nvPr/>
            </p:nvSpPr>
            <p:spPr>
              <a:xfrm>
                <a:off x="11745043" y="3818780"/>
                <a:ext cx="39675" cy="36608"/>
              </a:xfrm>
              <a:custGeom>
                <a:avLst/>
                <a:gdLst>
                  <a:gd name="connsiteX0" fmla="*/ 15003 w 39675"/>
                  <a:gd name="connsiteY0" fmla="*/ 1655 h 36608"/>
                  <a:gd name="connsiteX1" fmla="*/ 728 w 39675"/>
                  <a:gd name="connsiteY1" fmla="*/ 26406 h 36608"/>
                  <a:gd name="connsiteX2" fmla="*/ 26424 w 39675"/>
                  <a:gd name="connsiteY2" fmla="*/ 35926 h 36608"/>
                  <a:gd name="connsiteX3" fmla="*/ 37844 w 39675"/>
                  <a:gd name="connsiteY3" fmla="*/ 9270 h 36608"/>
                  <a:gd name="connsiteX4" fmla="*/ 15003 w 39675"/>
                  <a:gd name="connsiteY4" fmla="*/ 1655 h 3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75" h="36608">
                    <a:moveTo>
                      <a:pt x="15003" y="1655"/>
                    </a:moveTo>
                    <a:cubicBezTo>
                      <a:pt x="3583" y="6415"/>
                      <a:pt x="-2127" y="16886"/>
                      <a:pt x="728" y="26406"/>
                    </a:cubicBezTo>
                    <a:cubicBezTo>
                      <a:pt x="2631" y="32118"/>
                      <a:pt x="18810" y="38781"/>
                      <a:pt x="26424" y="35926"/>
                    </a:cubicBezTo>
                    <a:cubicBezTo>
                      <a:pt x="37844" y="31166"/>
                      <a:pt x="42603" y="20694"/>
                      <a:pt x="37844" y="9270"/>
                    </a:cubicBezTo>
                    <a:cubicBezTo>
                      <a:pt x="34989" y="703"/>
                      <a:pt x="25472" y="-2153"/>
                      <a:pt x="15003" y="16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4" name="Forma Livre 33">
                <a:extLst>
                  <a:ext uri="{FF2B5EF4-FFF2-40B4-BE49-F238E27FC236}">
                    <a16:creationId xmlns:a16="http://schemas.microsoft.com/office/drawing/2014/main" id="{F8B5BF66-9B67-B50E-109C-8B57B60FD70C}"/>
                  </a:ext>
                </a:extLst>
              </p:cNvPr>
              <p:cNvSpPr/>
              <p:nvPr/>
            </p:nvSpPr>
            <p:spPr>
              <a:xfrm>
                <a:off x="11719178" y="4110256"/>
                <a:ext cx="41819" cy="37883"/>
              </a:xfrm>
              <a:custGeom>
                <a:avLst/>
                <a:gdLst>
                  <a:gd name="connsiteX0" fmla="*/ 14220 w 41819"/>
                  <a:gd name="connsiteY0" fmla="*/ 3385 h 37883"/>
                  <a:gd name="connsiteX1" fmla="*/ 4703 w 41819"/>
                  <a:gd name="connsiteY1" fmla="*/ 9097 h 37883"/>
                  <a:gd name="connsiteX2" fmla="*/ 1848 w 41819"/>
                  <a:gd name="connsiteY2" fmla="*/ 23376 h 37883"/>
                  <a:gd name="connsiteX3" fmla="*/ 25641 w 41819"/>
                  <a:gd name="connsiteY3" fmla="*/ 37656 h 37883"/>
                  <a:gd name="connsiteX4" fmla="*/ 41819 w 41819"/>
                  <a:gd name="connsiteY4" fmla="*/ 14808 h 37883"/>
                  <a:gd name="connsiteX5" fmla="*/ 27544 w 41819"/>
                  <a:gd name="connsiteY5" fmla="*/ 529 h 37883"/>
                  <a:gd name="connsiteX6" fmla="*/ 14220 w 41819"/>
                  <a:gd name="connsiteY6" fmla="*/ 3385 h 3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19" h="37883">
                    <a:moveTo>
                      <a:pt x="14220" y="3385"/>
                    </a:moveTo>
                    <a:cubicBezTo>
                      <a:pt x="11365" y="5289"/>
                      <a:pt x="5655" y="5289"/>
                      <a:pt x="4703" y="9097"/>
                    </a:cubicBezTo>
                    <a:cubicBezTo>
                      <a:pt x="2800" y="13856"/>
                      <a:pt x="-2910" y="19568"/>
                      <a:pt x="1848" y="23376"/>
                    </a:cubicBezTo>
                    <a:cubicBezTo>
                      <a:pt x="8510" y="29088"/>
                      <a:pt x="13268" y="39560"/>
                      <a:pt x="25641" y="37656"/>
                    </a:cubicBezTo>
                    <a:cubicBezTo>
                      <a:pt x="30399" y="36704"/>
                      <a:pt x="41819" y="22424"/>
                      <a:pt x="41819" y="14808"/>
                    </a:cubicBezTo>
                    <a:cubicBezTo>
                      <a:pt x="41819" y="9097"/>
                      <a:pt x="35158" y="2433"/>
                      <a:pt x="27544" y="529"/>
                    </a:cubicBezTo>
                    <a:cubicBezTo>
                      <a:pt x="22785" y="-423"/>
                      <a:pt x="22785" y="-423"/>
                      <a:pt x="14220" y="338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5" name="Forma Livre 34">
                <a:extLst>
                  <a:ext uri="{FF2B5EF4-FFF2-40B4-BE49-F238E27FC236}">
                    <a16:creationId xmlns:a16="http://schemas.microsoft.com/office/drawing/2014/main" id="{76D95A50-421B-D66F-45F7-73316360D174}"/>
                  </a:ext>
                </a:extLst>
              </p:cNvPr>
              <p:cNvSpPr/>
              <p:nvPr/>
            </p:nvSpPr>
            <p:spPr>
              <a:xfrm>
                <a:off x="11555068" y="3003363"/>
                <a:ext cx="35902" cy="41097"/>
              </a:xfrm>
              <a:custGeom>
                <a:avLst/>
                <a:gdLst>
                  <a:gd name="connsiteX0" fmla="*/ 1314 w 35902"/>
                  <a:gd name="connsiteY0" fmla="*/ 29796 h 41097"/>
                  <a:gd name="connsiteX1" fmla="*/ 22251 w 35902"/>
                  <a:gd name="connsiteY1" fmla="*/ 40267 h 41097"/>
                  <a:gd name="connsiteX2" fmla="*/ 35576 w 35902"/>
                  <a:gd name="connsiteY2" fmla="*/ 16468 h 41097"/>
                  <a:gd name="connsiteX3" fmla="*/ 19396 w 35902"/>
                  <a:gd name="connsiteY3" fmla="*/ 1237 h 41097"/>
                  <a:gd name="connsiteX4" fmla="*/ 11783 w 35902"/>
                  <a:gd name="connsiteY4" fmla="*/ 2189 h 41097"/>
                  <a:gd name="connsiteX5" fmla="*/ 1314 w 35902"/>
                  <a:gd name="connsiteY5" fmla="*/ 29796 h 4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902" h="41097">
                    <a:moveTo>
                      <a:pt x="1314" y="29796"/>
                    </a:moveTo>
                    <a:cubicBezTo>
                      <a:pt x="5121" y="38363"/>
                      <a:pt x="14638" y="43123"/>
                      <a:pt x="22251" y="40267"/>
                    </a:cubicBezTo>
                    <a:cubicBezTo>
                      <a:pt x="30817" y="35507"/>
                      <a:pt x="37479" y="23132"/>
                      <a:pt x="35576" y="16468"/>
                    </a:cubicBezTo>
                    <a:cubicBezTo>
                      <a:pt x="32721" y="8852"/>
                      <a:pt x="23204" y="7900"/>
                      <a:pt x="19396" y="1237"/>
                    </a:cubicBezTo>
                    <a:cubicBezTo>
                      <a:pt x="17493" y="-1619"/>
                      <a:pt x="14638" y="1237"/>
                      <a:pt x="11783" y="2189"/>
                    </a:cubicBezTo>
                    <a:cubicBezTo>
                      <a:pt x="2266" y="5996"/>
                      <a:pt x="-2492" y="20276"/>
                      <a:pt x="1314" y="2979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6" name="Forma Livre 35">
                <a:extLst>
                  <a:ext uri="{FF2B5EF4-FFF2-40B4-BE49-F238E27FC236}">
                    <a16:creationId xmlns:a16="http://schemas.microsoft.com/office/drawing/2014/main" id="{3B14D495-627E-F57E-9E97-DB404BECD71B}"/>
                  </a:ext>
                </a:extLst>
              </p:cNvPr>
              <p:cNvSpPr/>
              <p:nvPr/>
            </p:nvSpPr>
            <p:spPr>
              <a:xfrm>
                <a:off x="11544691" y="2940916"/>
                <a:ext cx="34531" cy="38228"/>
              </a:xfrm>
              <a:custGeom>
                <a:avLst/>
                <a:gdLst>
                  <a:gd name="connsiteX0" fmla="*/ 7884 w 34531"/>
                  <a:gd name="connsiteY0" fmla="*/ 854 h 38228"/>
                  <a:gd name="connsiteX1" fmla="*/ 3126 w 34531"/>
                  <a:gd name="connsiteY1" fmla="*/ 22749 h 38228"/>
                  <a:gd name="connsiteX2" fmla="*/ 19305 w 34531"/>
                  <a:gd name="connsiteY2" fmla="*/ 37981 h 38228"/>
                  <a:gd name="connsiteX3" fmla="*/ 29773 w 34531"/>
                  <a:gd name="connsiteY3" fmla="*/ 34172 h 38228"/>
                  <a:gd name="connsiteX4" fmla="*/ 34532 w 34531"/>
                  <a:gd name="connsiteY4" fmla="*/ 14181 h 38228"/>
                  <a:gd name="connsiteX5" fmla="*/ 32628 w 34531"/>
                  <a:gd name="connsiteY5" fmla="*/ 8470 h 38228"/>
                  <a:gd name="connsiteX6" fmla="*/ 7884 w 34531"/>
                  <a:gd name="connsiteY6" fmla="*/ 854 h 3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531" h="38228">
                    <a:moveTo>
                      <a:pt x="7884" y="854"/>
                    </a:moveTo>
                    <a:cubicBezTo>
                      <a:pt x="-1633" y="4662"/>
                      <a:pt x="-1633" y="11325"/>
                      <a:pt x="3126" y="22749"/>
                    </a:cubicBezTo>
                    <a:cubicBezTo>
                      <a:pt x="6932" y="30365"/>
                      <a:pt x="10739" y="36076"/>
                      <a:pt x="19305" y="37981"/>
                    </a:cubicBezTo>
                    <a:cubicBezTo>
                      <a:pt x="23111" y="38932"/>
                      <a:pt x="26918" y="37028"/>
                      <a:pt x="29773" y="34172"/>
                    </a:cubicBezTo>
                    <a:cubicBezTo>
                      <a:pt x="34532" y="28461"/>
                      <a:pt x="33580" y="20845"/>
                      <a:pt x="34532" y="14181"/>
                    </a:cubicBezTo>
                    <a:cubicBezTo>
                      <a:pt x="34532" y="12277"/>
                      <a:pt x="33580" y="10373"/>
                      <a:pt x="32628" y="8470"/>
                    </a:cubicBezTo>
                    <a:cubicBezTo>
                      <a:pt x="28822" y="2758"/>
                      <a:pt x="13594" y="-2002"/>
                      <a:pt x="7884" y="854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7" name="Forma Livre 36">
                <a:extLst>
                  <a:ext uri="{FF2B5EF4-FFF2-40B4-BE49-F238E27FC236}">
                    <a16:creationId xmlns:a16="http://schemas.microsoft.com/office/drawing/2014/main" id="{744F00E4-1650-3AE6-6BF7-AA6132A2F6B0}"/>
                  </a:ext>
                </a:extLst>
              </p:cNvPr>
              <p:cNvSpPr/>
              <p:nvPr/>
            </p:nvSpPr>
            <p:spPr>
              <a:xfrm>
                <a:off x="11503754" y="2532300"/>
                <a:ext cx="45120" cy="34209"/>
              </a:xfrm>
              <a:custGeom>
                <a:avLst/>
                <a:gdLst>
                  <a:gd name="connsiteX0" fmla="*/ 2188 w 45120"/>
                  <a:gd name="connsiteY0" fmla="*/ 12500 h 34209"/>
                  <a:gd name="connsiteX1" fmla="*/ 7898 w 45120"/>
                  <a:gd name="connsiteY1" fmla="*/ 19164 h 34209"/>
                  <a:gd name="connsiteX2" fmla="*/ 15512 w 45120"/>
                  <a:gd name="connsiteY2" fmla="*/ 24876 h 34209"/>
                  <a:gd name="connsiteX3" fmla="*/ 26932 w 45120"/>
                  <a:gd name="connsiteY3" fmla="*/ 33443 h 34209"/>
                  <a:gd name="connsiteX4" fmla="*/ 37401 w 45120"/>
                  <a:gd name="connsiteY4" fmla="*/ 30587 h 34209"/>
                  <a:gd name="connsiteX5" fmla="*/ 45014 w 45120"/>
                  <a:gd name="connsiteY5" fmla="*/ 12500 h 34209"/>
                  <a:gd name="connsiteX6" fmla="*/ 34546 w 45120"/>
                  <a:gd name="connsiteY6" fmla="*/ 4884 h 34209"/>
                  <a:gd name="connsiteX7" fmla="*/ 25029 w 45120"/>
                  <a:gd name="connsiteY7" fmla="*/ 6788 h 34209"/>
                  <a:gd name="connsiteX8" fmla="*/ 16463 w 45120"/>
                  <a:gd name="connsiteY8" fmla="*/ 5836 h 34209"/>
                  <a:gd name="connsiteX9" fmla="*/ 6946 w 45120"/>
                  <a:gd name="connsiteY9" fmla="*/ 125 h 34209"/>
                  <a:gd name="connsiteX10" fmla="*/ 1236 w 45120"/>
                  <a:gd name="connsiteY10" fmla="*/ 6788 h 34209"/>
                  <a:gd name="connsiteX11" fmla="*/ 2188 w 45120"/>
                  <a:gd name="connsiteY11" fmla="*/ 12500 h 3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120" h="34209">
                    <a:moveTo>
                      <a:pt x="2188" y="12500"/>
                    </a:moveTo>
                    <a:cubicBezTo>
                      <a:pt x="4091" y="15356"/>
                      <a:pt x="4091" y="20116"/>
                      <a:pt x="7898" y="19164"/>
                    </a:cubicBezTo>
                    <a:cubicBezTo>
                      <a:pt x="14560" y="17260"/>
                      <a:pt x="14560" y="21068"/>
                      <a:pt x="15512" y="24876"/>
                    </a:cubicBezTo>
                    <a:cubicBezTo>
                      <a:pt x="17415" y="30587"/>
                      <a:pt x="21222" y="34395"/>
                      <a:pt x="26932" y="33443"/>
                    </a:cubicBezTo>
                    <a:cubicBezTo>
                      <a:pt x="29787" y="32491"/>
                      <a:pt x="34546" y="37251"/>
                      <a:pt x="37401" y="30587"/>
                    </a:cubicBezTo>
                    <a:cubicBezTo>
                      <a:pt x="40256" y="24876"/>
                      <a:pt x="45966" y="20116"/>
                      <a:pt x="45014" y="12500"/>
                    </a:cubicBezTo>
                    <a:cubicBezTo>
                      <a:pt x="44063" y="6788"/>
                      <a:pt x="38352" y="6788"/>
                      <a:pt x="34546" y="4884"/>
                    </a:cubicBezTo>
                    <a:cubicBezTo>
                      <a:pt x="30739" y="2980"/>
                      <a:pt x="27884" y="2028"/>
                      <a:pt x="25029" y="6788"/>
                    </a:cubicBezTo>
                    <a:cubicBezTo>
                      <a:pt x="22174" y="11548"/>
                      <a:pt x="18367" y="6788"/>
                      <a:pt x="16463" y="5836"/>
                    </a:cubicBezTo>
                    <a:cubicBezTo>
                      <a:pt x="14560" y="3932"/>
                      <a:pt x="6946" y="-828"/>
                      <a:pt x="6946" y="125"/>
                    </a:cubicBezTo>
                    <a:cubicBezTo>
                      <a:pt x="5995" y="2980"/>
                      <a:pt x="3140" y="4884"/>
                      <a:pt x="1236" y="6788"/>
                    </a:cubicBezTo>
                    <a:cubicBezTo>
                      <a:pt x="-1619" y="7740"/>
                      <a:pt x="1236" y="10596"/>
                      <a:pt x="2188" y="1250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8" name="Forma Livre 37">
                <a:extLst>
                  <a:ext uri="{FF2B5EF4-FFF2-40B4-BE49-F238E27FC236}">
                    <a16:creationId xmlns:a16="http://schemas.microsoft.com/office/drawing/2014/main" id="{E3EED797-4D24-46BC-B9AC-9FA0A9E532D7}"/>
                  </a:ext>
                </a:extLst>
              </p:cNvPr>
              <p:cNvSpPr/>
              <p:nvPr/>
            </p:nvSpPr>
            <p:spPr>
              <a:xfrm>
                <a:off x="11411096" y="2432468"/>
                <a:ext cx="37076" cy="31758"/>
              </a:xfrm>
              <a:custGeom>
                <a:avLst/>
                <a:gdLst>
                  <a:gd name="connsiteX0" fmla="*/ 2531 w 37076"/>
                  <a:gd name="connsiteY0" fmla="*/ 21895 h 31758"/>
                  <a:gd name="connsiteX1" fmla="*/ 4434 w 37076"/>
                  <a:gd name="connsiteY1" fmla="*/ 27607 h 31758"/>
                  <a:gd name="connsiteX2" fmla="*/ 12048 w 37076"/>
                  <a:gd name="connsiteY2" fmla="*/ 31415 h 31758"/>
                  <a:gd name="connsiteX3" fmla="*/ 35840 w 37076"/>
                  <a:gd name="connsiteY3" fmla="*/ 12376 h 31758"/>
                  <a:gd name="connsiteX4" fmla="*/ 34889 w 37076"/>
                  <a:gd name="connsiteY4" fmla="*/ 3808 h 31758"/>
                  <a:gd name="connsiteX5" fmla="*/ 22517 w 37076"/>
                  <a:gd name="connsiteY5" fmla="*/ 952 h 31758"/>
                  <a:gd name="connsiteX6" fmla="*/ 14903 w 37076"/>
                  <a:gd name="connsiteY6" fmla="*/ 8568 h 31758"/>
                  <a:gd name="connsiteX7" fmla="*/ 3483 w 37076"/>
                  <a:gd name="connsiteY7" fmla="*/ 8568 h 31758"/>
                  <a:gd name="connsiteX8" fmla="*/ 628 w 37076"/>
                  <a:gd name="connsiteY8" fmla="*/ 14280 h 31758"/>
                  <a:gd name="connsiteX9" fmla="*/ 2531 w 37076"/>
                  <a:gd name="connsiteY9" fmla="*/ 21895 h 3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76" h="31758">
                    <a:moveTo>
                      <a:pt x="2531" y="21895"/>
                    </a:moveTo>
                    <a:cubicBezTo>
                      <a:pt x="3483" y="23799"/>
                      <a:pt x="4434" y="25703"/>
                      <a:pt x="4434" y="27607"/>
                    </a:cubicBezTo>
                    <a:cubicBezTo>
                      <a:pt x="5386" y="31415"/>
                      <a:pt x="7289" y="32367"/>
                      <a:pt x="12048" y="31415"/>
                    </a:cubicBezTo>
                    <a:cubicBezTo>
                      <a:pt x="23468" y="29511"/>
                      <a:pt x="27275" y="19039"/>
                      <a:pt x="35840" y="12376"/>
                    </a:cubicBezTo>
                    <a:cubicBezTo>
                      <a:pt x="38696" y="9520"/>
                      <a:pt x="35840" y="5712"/>
                      <a:pt x="34889" y="3808"/>
                    </a:cubicBezTo>
                    <a:cubicBezTo>
                      <a:pt x="32034" y="0"/>
                      <a:pt x="28227" y="-952"/>
                      <a:pt x="22517" y="952"/>
                    </a:cubicBezTo>
                    <a:cubicBezTo>
                      <a:pt x="17758" y="2856"/>
                      <a:pt x="18710" y="7616"/>
                      <a:pt x="14903" y="8568"/>
                    </a:cubicBezTo>
                    <a:cubicBezTo>
                      <a:pt x="11096" y="9520"/>
                      <a:pt x="7289" y="5712"/>
                      <a:pt x="3483" y="8568"/>
                    </a:cubicBezTo>
                    <a:cubicBezTo>
                      <a:pt x="1579" y="10472"/>
                      <a:pt x="-1276" y="10472"/>
                      <a:pt x="628" y="14280"/>
                    </a:cubicBezTo>
                    <a:cubicBezTo>
                      <a:pt x="628" y="16183"/>
                      <a:pt x="1579" y="19039"/>
                      <a:pt x="2531" y="2189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39" name="Forma Livre 38">
                <a:extLst>
                  <a:ext uri="{FF2B5EF4-FFF2-40B4-BE49-F238E27FC236}">
                    <a16:creationId xmlns:a16="http://schemas.microsoft.com/office/drawing/2014/main" id="{1EE9ABC4-41F6-EF1C-3917-63BB5EAE4351}"/>
                  </a:ext>
                </a:extLst>
              </p:cNvPr>
              <p:cNvSpPr/>
              <p:nvPr/>
            </p:nvSpPr>
            <p:spPr>
              <a:xfrm>
                <a:off x="11572518" y="2831686"/>
                <a:ext cx="28067" cy="42586"/>
              </a:xfrm>
              <a:custGeom>
                <a:avLst/>
                <a:gdLst>
                  <a:gd name="connsiteX0" fmla="*/ 10512 w 28067"/>
                  <a:gd name="connsiteY0" fmla="*/ 2512 h 42586"/>
                  <a:gd name="connsiteX1" fmla="*/ 2898 w 28067"/>
                  <a:gd name="connsiteY1" fmla="*/ 10127 h 42586"/>
                  <a:gd name="connsiteX2" fmla="*/ 2898 w 28067"/>
                  <a:gd name="connsiteY2" fmla="*/ 17743 h 42586"/>
                  <a:gd name="connsiteX3" fmla="*/ 10512 w 28067"/>
                  <a:gd name="connsiteY3" fmla="*/ 33926 h 42586"/>
                  <a:gd name="connsiteX4" fmla="*/ 18126 w 28067"/>
                  <a:gd name="connsiteY4" fmla="*/ 42494 h 42586"/>
                  <a:gd name="connsiteX5" fmla="*/ 25739 w 28067"/>
                  <a:gd name="connsiteY5" fmla="*/ 33926 h 42586"/>
                  <a:gd name="connsiteX6" fmla="*/ 26691 w 28067"/>
                  <a:gd name="connsiteY6" fmla="*/ 13935 h 42586"/>
                  <a:gd name="connsiteX7" fmla="*/ 24788 w 28067"/>
                  <a:gd name="connsiteY7" fmla="*/ 2512 h 42586"/>
                  <a:gd name="connsiteX8" fmla="*/ 10512 w 28067"/>
                  <a:gd name="connsiteY8" fmla="*/ 2512 h 4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67" h="42586">
                    <a:moveTo>
                      <a:pt x="10512" y="2512"/>
                    </a:moveTo>
                    <a:cubicBezTo>
                      <a:pt x="4802" y="2512"/>
                      <a:pt x="6705" y="8223"/>
                      <a:pt x="2898" y="10127"/>
                    </a:cubicBezTo>
                    <a:cubicBezTo>
                      <a:pt x="-1860" y="12031"/>
                      <a:pt x="43" y="15839"/>
                      <a:pt x="2898" y="17743"/>
                    </a:cubicBezTo>
                    <a:cubicBezTo>
                      <a:pt x="9560" y="21551"/>
                      <a:pt x="12415" y="27263"/>
                      <a:pt x="10512" y="33926"/>
                    </a:cubicBezTo>
                    <a:cubicBezTo>
                      <a:pt x="8609" y="41542"/>
                      <a:pt x="14319" y="41542"/>
                      <a:pt x="18126" y="42494"/>
                    </a:cubicBezTo>
                    <a:cubicBezTo>
                      <a:pt x="21932" y="43446"/>
                      <a:pt x="27643" y="36782"/>
                      <a:pt x="25739" y="33926"/>
                    </a:cubicBezTo>
                    <a:cubicBezTo>
                      <a:pt x="20029" y="26311"/>
                      <a:pt x="28594" y="20599"/>
                      <a:pt x="26691" y="13935"/>
                    </a:cubicBezTo>
                    <a:cubicBezTo>
                      <a:pt x="25739" y="10127"/>
                      <a:pt x="31449" y="5367"/>
                      <a:pt x="24788" y="2512"/>
                    </a:cubicBezTo>
                    <a:cubicBezTo>
                      <a:pt x="19077" y="-1296"/>
                      <a:pt x="15271" y="-344"/>
                      <a:pt x="10512" y="251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0" name="Forma Livre 39">
                <a:extLst>
                  <a:ext uri="{FF2B5EF4-FFF2-40B4-BE49-F238E27FC236}">
                    <a16:creationId xmlns:a16="http://schemas.microsoft.com/office/drawing/2014/main" id="{E65505DB-54FE-18BD-830C-7141AB31BD78}"/>
                  </a:ext>
                </a:extLst>
              </p:cNvPr>
              <p:cNvSpPr/>
              <p:nvPr/>
            </p:nvSpPr>
            <p:spPr>
              <a:xfrm>
                <a:off x="11658928" y="4252416"/>
                <a:ext cx="29634" cy="42098"/>
              </a:xfrm>
              <a:custGeom>
                <a:avLst/>
                <a:gdLst>
                  <a:gd name="connsiteX0" fmla="*/ 24031 w 29634"/>
                  <a:gd name="connsiteY0" fmla="*/ 42099 h 42098"/>
                  <a:gd name="connsiteX1" fmla="*/ 28789 w 29634"/>
                  <a:gd name="connsiteY1" fmla="*/ 35435 h 42098"/>
                  <a:gd name="connsiteX2" fmla="*/ 28789 w 29634"/>
                  <a:gd name="connsiteY2" fmla="*/ 13540 h 42098"/>
                  <a:gd name="connsiteX3" fmla="*/ 9755 w 29634"/>
                  <a:gd name="connsiteY3" fmla="*/ 212 h 42098"/>
                  <a:gd name="connsiteX4" fmla="*/ 238 w 29634"/>
                  <a:gd name="connsiteY4" fmla="*/ 14492 h 42098"/>
                  <a:gd name="connsiteX5" fmla="*/ 5948 w 29634"/>
                  <a:gd name="connsiteY5" fmla="*/ 23060 h 42098"/>
                  <a:gd name="connsiteX6" fmla="*/ 15465 w 29634"/>
                  <a:gd name="connsiteY6" fmla="*/ 37339 h 42098"/>
                  <a:gd name="connsiteX7" fmla="*/ 24031 w 29634"/>
                  <a:gd name="connsiteY7" fmla="*/ 42099 h 4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34" h="42098">
                    <a:moveTo>
                      <a:pt x="24031" y="42099"/>
                    </a:moveTo>
                    <a:cubicBezTo>
                      <a:pt x="27837" y="41147"/>
                      <a:pt x="27837" y="38291"/>
                      <a:pt x="28789" y="35435"/>
                    </a:cubicBezTo>
                    <a:cubicBezTo>
                      <a:pt x="30692" y="27819"/>
                      <a:pt x="28789" y="21156"/>
                      <a:pt x="28789" y="13540"/>
                    </a:cubicBezTo>
                    <a:cubicBezTo>
                      <a:pt x="28789" y="9732"/>
                      <a:pt x="11658" y="-1692"/>
                      <a:pt x="9755" y="212"/>
                    </a:cubicBezTo>
                    <a:cubicBezTo>
                      <a:pt x="5948" y="4020"/>
                      <a:pt x="5948" y="10684"/>
                      <a:pt x="238" y="14492"/>
                    </a:cubicBezTo>
                    <a:cubicBezTo>
                      <a:pt x="-714" y="15444"/>
                      <a:pt x="1190" y="22107"/>
                      <a:pt x="5948" y="23060"/>
                    </a:cubicBezTo>
                    <a:cubicBezTo>
                      <a:pt x="12610" y="24964"/>
                      <a:pt x="17369" y="28771"/>
                      <a:pt x="15465" y="37339"/>
                    </a:cubicBezTo>
                    <a:cubicBezTo>
                      <a:pt x="14514" y="42099"/>
                      <a:pt x="20224" y="41147"/>
                      <a:pt x="24031" y="420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1" name="Forma Livre 40">
                <a:extLst>
                  <a:ext uri="{FF2B5EF4-FFF2-40B4-BE49-F238E27FC236}">
                    <a16:creationId xmlns:a16="http://schemas.microsoft.com/office/drawing/2014/main" id="{21507A05-26BB-C155-16CE-7DA7BA0347AA}"/>
                  </a:ext>
                </a:extLst>
              </p:cNvPr>
              <p:cNvSpPr/>
              <p:nvPr/>
            </p:nvSpPr>
            <p:spPr>
              <a:xfrm>
                <a:off x="11557556" y="4360200"/>
                <a:ext cx="31183" cy="29510"/>
              </a:xfrm>
              <a:custGeom>
                <a:avLst/>
                <a:gdLst>
                  <a:gd name="connsiteX0" fmla="*/ 729 w 31183"/>
                  <a:gd name="connsiteY0" fmla="*/ 22847 h 29510"/>
                  <a:gd name="connsiteX1" fmla="*/ 1681 w 31183"/>
                  <a:gd name="connsiteY1" fmla="*/ 24751 h 29510"/>
                  <a:gd name="connsiteX2" fmla="*/ 12150 w 31183"/>
                  <a:gd name="connsiteY2" fmla="*/ 29511 h 29510"/>
                  <a:gd name="connsiteX3" fmla="*/ 31184 w 31183"/>
                  <a:gd name="connsiteY3" fmla="*/ 12376 h 29510"/>
                  <a:gd name="connsiteX4" fmla="*/ 26425 w 31183"/>
                  <a:gd name="connsiteY4" fmla="*/ 2856 h 29510"/>
                  <a:gd name="connsiteX5" fmla="*/ 5488 w 31183"/>
                  <a:gd name="connsiteY5" fmla="*/ 2856 h 29510"/>
                  <a:gd name="connsiteX6" fmla="*/ 729 w 31183"/>
                  <a:gd name="connsiteY6" fmla="*/ 22847 h 2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83" h="29510">
                    <a:moveTo>
                      <a:pt x="729" y="22847"/>
                    </a:moveTo>
                    <a:cubicBezTo>
                      <a:pt x="729" y="23799"/>
                      <a:pt x="729" y="23799"/>
                      <a:pt x="1681" y="24751"/>
                    </a:cubicBezTo>
                    <a:cubicBezTo>
                      <a:pt x="3584" y="28559"/>
                      <a:pt x="7391" y="29511"/>
                      <a:pt x="12150" y="29511"/>
                    </a:cubicBezTo>
                    <a:cubicBezTo>
                      <a:pt x="16908" y="29511"/>
                      <a:pt x="31184" y="16183"/>
                      <a:pt x="31184" y="12376"/>
                    </a:cubicBezTo>
                    <a:cubicBezTo>
                      <a:pt x="31184" y="8568"/>
                      <a:pt x="30232" y="4760"/>
                      <a:pt x="26425" y="2856"/>
                    </a:cubicBezTo>
                    <a:cubicBezTo>
                      <a:pt x="19763" y="-952"/>
                      <a:pt x="11198" y="-952"/>
                      <a:pt x="5488" y="2856"/>
                    </a:cubicBezTo>
                    <a:cubicBezTo>
                      <a:pt x="729" y="3808"/>
                      <a:pt x="-1174" y="17135"/>
                      <a:pt x="729" y="22847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2" name="Forma Livre 41">
                <a:extLst>
                  <a:ext uri="{FF2B5EF4-FFF2-40B4-BE49-F238E27FC236}">
                    <a16:creationId xmlns:a16="http://schemas.microsoft.com/office/drawing/2014/main" id="{0C10BE88-82D7-2DAB-BCCE-DD7911DE72AA}"/>
                  </a:ext>
                </a:extLst>
              </p:cNvPr>
              <p:cNvSpPr/>
              <p:nvPr/>
            </p:nvSpPr>
            <p:spPr>
              <a:xfrm>
                <a:off x="11656637" y="2665343"/>
                <a:ext cx="31140" cy="36417"/>
              </a:xfrm>
              <a:custGeom>
                <a:avLst/>
                <a:gdLst>
                  <a:gd name="connsiteX0" fmla="*/ 18707 w 31140"/>
                  <a:gd name="connsiteY0" fmla="*/ 35580 h 36417"/>
                  <a:gd name="connsiteX1" fmla="*/ 30128 w 31140"/>
                  <a:gd name="connsiteY1" fmla="*/ 4165 h 36417"/>
                  <a:gd name="connsiteX2" fmla="*/ 23466 w 31140"/>
                  <a:gd name="connsiteY2" fmla="*/ 357 h 36417"/>
                  <a:gd name="connsiteX3" fmla="*/ 17756 w 31140"/>
                  <a:gd name="connsiteY3" fmla="*/ 3213 h 36417"/>
                  <a:gd name="connsiteX4" fmla="*/ 1577 w 31140"/>
                  <a:gd name="connsiteY4" fmla="*/ 21300 h 36417"/>
                  <a:gd name="connsiteX5" fmla="*/ 625 w 31140"/>
                  <a:gd name="connsiteY5" fmla="*/ 26060 h 36417"/>
                  <a:gd name="connsiteX6" fmla="*/ 18707 w 31140"/>
                  <a:gd name="connsiteY6" fmla="*/ 35580 h 3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40" h="36417">
                    <a:moveTo>
                      <a:pt x="18707" y="35580"/>
                    </a:moveTo>
                    <a:cubicBezTo>
                      <a:pt x="26321" y="31772"/>
                      <a:pt x="33935" y="9877"/>
                      <a:pt x="30128" y="4165"/>
                    </a:cubicBezTo>
                    <a:cubicBezTo>
                      <a:pt x="29176" y="2261"/>
                      <a:pt x="25369" y="1309"/>
                      <a:pt x="23466" y="357"/>
                    </a:cubicBezTo>
                    <a:cubicBezTo>
                      <a:pt x="20611" y="-595"/>
                      <a:pt x="18707" y="357"/>
                      <a:pt x="17756" y="3213"/>
                    </a:cubicBezTo>
                    <a:cubicBezTo>
                      <a:pt x="14901" y="10829"/>
                      <a:pt x="12046" y="19396"/>
                      <a:pt x="1577" y="21300"/>
                    </a:cubicBezTo>
                    <a:cubicBezTo>
                      <a:pt x="-327" y="21300"/>
                      <a:pt x="-327" y="24156"/>
                      <a:pt x="625" y="26060"/>
                    </a:cubicBezTo>
                    <a:cubicBezTo>
                      <a:pt x="2529" y="33676"/>
                      <a:pt x="12046" y="38436"/>
                      <a:pt x="18707" y="3558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3" name="Forma Livre 42">
                <a:extLst>
                  <a:ext uri="{FF2B5EF4-FFF2-40B4-BE49-F238E27FC236}">
                    <a16:creationId xmlns:a16="http://schemas.microsoft.com/office/drawing/2014/main" id="{9138434D-66F1-CB60-D969-CF385E80D649}"/>
                  </a:ext>
                </a:extLst>
              </p:cNvPr>
              <p:cNvSpPr/>
              <p:nvPr/>
            </p:nvSpPr>
            <p:spPr>
              <a:xfrm>
                <a:off x="11442133" y="3684736"/>
                <a:ext cx="29055" cy="33931"/>
              </a:xfrm>
              <a:custGeom>
                <a:avLst/>
                <a:gdLst>
                  <a:gd name="connsiteX0" fmla="*/ 3852 w 29055"/>
                  <a:gd name="connsiteY0" fmla="*/ 25271 h 33931"/>
                  <a:gd name="connsiteX1" fmla="*/ 10514 w 29055"/>
                  <a:gd name="connsiteY1" fmla="*/ 33839 h 33931"/>
                  <a:gd name="connsiteX2" fmla="*/ 22886 w 29055"/>
                  <a:gd name="connsiteY2" fmla="*/ 25271 h 33931"/>
                  <a:gd name="connsiteX3" fmla="*/ 27644 w 29055"/>
                  <a:gd name="connsiteY3" fmla="*/ 14800 h 33931"/>
                  <a:gd name="connsiteX4" fmla="*/ 20982 w 29055"/>
                  <a:gd name="connsiteY4" fmla="*/ 3376 h 33931"/>
                  <a:gd name="connsiteX5" fmla="*/ 5755 w 29055"/>
                  <a:gd name="connsiteY5" fmla="*/ 2424 h 33931"/>
                  <a:gd name="connsiteX6" fmla="*/ 997 w 29055"/>
                  <a:gd name="connsiteY6" fmla="*/ 18607 h 33931"/>
                  <a:gd name="connsiteX7" fmla="*/ 3852 w 29055"/>
                  <a:gd name="connsiteY7" fmla="*/ 25271 h 3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55" h="33931">
                    <a:moveTo>
                      <a:pt x="3852" y="25271"/>
                    </a:moveTo>
                    <a:cubicBezTo>
                      <a:pt x="6707" y="28127"/>
                      <a:pt x="4803" y="34791"/>
                      <a:pt x="10514" y="33839"/>
                    </a:cubicBezTo>
                    <a:cubicBezTo>
                      <a:pt x="15272" y="32887"/>
                      <a:pt x="20982" y="31935"/>
                      <a:pt x="22886" y="25271"/>
                    </a:cubicBezTo>
                    <a:cubicBezTo>
                      <a:pt x="23837" y="21463"/>
                      <a:pt x="25741" y="17656"/>
                      <a:pt x="27644" y="14800"/>
                    </a:cubicBezTo>
                    <a:cubicBezTo>
                      <a:pt x="32403" y="7184"/>
                      <a:pt x="23837" y="6232"/>
                      <a:pt x="20982" y="3376"/>
                    </a:cubicBezTo>
                    <a:cubicBezTo>
                      <a:pt x="17176" y="-432"/>
                      <a:pt x="9562" y="-1384"/>
                      <a:pt x="5755" y="2424"/>
                    </a:cubicBezTo>
                    <a:cubicBezTo>
                      <a:pt x="1948" y="6232"/>
                      <a:pt x="-1858" y="11944"/>
                      <a:pt x="997" y="18607"/>
                    </a:cubicBezTo>
                    <a:cubicBezTo>
                      <a:pt x="1948" y="20511"/>
                      <a:pt x="2900" y="23367"/>
                      <a:pt x="3852" y="2527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4" name="Forma Livre 43">
                <a:extLst>
                  <a:ext uri="{FF2B5EF4-FFF2-40B4-BE49-F238E27FC236}">
                    <a16:creationId xmlns:a16="http://schemas.microsoft.com/office/drawing/2014/main" id="{1C503A4A-DFEE-0570-064B-63C3889DF212}"/>
                  </a:ext>
                </a:extLst>
              </p:cNvPr>
              <p:cNvSpPr/>
              <p:nvPr/>
            </p:nvSpPr>
            <p:spPr>
              <a:xfrm>
                <a:off x="11193791" y="4465488"/>
                <a:ext cx="29618" cy="30010"/>
              </a:xfrm>
              <a:custGeom>
                <a:avLst/>
                <a:gdLst>
                  <a:gd name="connsiteX0" fmla="*/ 2849 w 29618"/>
                  <a:gd name="connsiteY0" fmla="*/ 20372 h 30010"/>
                  <a:gd name="connsiteX1" fmla="*/ 18076 w 29618"/>
                  <a:gd name="connsiteY1" fmla="*/ 28940 h 30010"/>
                  <a:gd name="connsiteX2" fmla="*/ 27593 w 29618"/>
                  <a:gd name="connsiteY2" fmla="*/ 5141 h 30010"/>
                  <a:gd name="connsiteX3" fmla="*/ 7607 w 29618"/>
                  <a:gd name="connsiteY3" fmla="*/ 2285 h 30010"/>
                  <a:gd name="connsiteX4" fmla="*/ 2849 w 29618"/>
                  <a:gd name="connsiteY4" fmla="*/ 20372 h 3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8" h="30010">
                    <a:moveTo>
                      <a:pt x="2849" y="20372"/>
                    </a:moveTo>
                    <a:cubicBezTo>
                      <a:pt x="6656" y="28940"/>
                      <a:pt x="11414" y="31796"/>
                      <a:pt x="18076" y="28940"/>
                    </a:cubicBezTo>
                    <a:cubicBezTo>
                      <a:pt x="28545" y="24180"/>
                      <a:pt x="32352" y="14660"/>
                      <a:pt x="27593" y="5141"/>
                    </a:cubicBezTo>
                    <a:cubicBezTo>
                      <a:pt x="24738" y="-571"/>
                      <a:pt x="16173" y="-1523"/>
                      <a:pt x="7607" y="2285"/>
                    </a:cubicBezTo>
                    <a:cubicBezTo>
                      <a:pt x="-958" y="6093"/>
                      <a:pt x="-1910" y="9900"/>
                      <a:pt x="2849" y="2037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5" name="Forma Livre 44">
                <a:extLst>
                  <a:ext uri="{FF2B5EF4-FFF2-40B4-BE49-F238E27FC236}">
                    <a16:creationId xmlns:a16="http://schemas.microsoft.com/office/drawing/2014/main" id="{E11D7447-5863-5813-6195-00A7DA298ACA}"/>
                  </a:ext>
                </a:extLst>
              </p:cNvPr>
              <p:cNvSpPr/>
              <p:nvPr/>
            </p:nvSpPr>
            <p:spPr>
              <a:xfrm>
                <a:off x="11389743" y="4183863"/>
                <a:ext cx="27691" cy="26421"/>
              </a:xfrm>
              <a:custGeom>
                <a:avLst/>
                <a:gdLst>
                  <a:gd name="connsiteX0" fmla="*/ 27691 w 27691"/>
                  <a:gd name="connsiteY0" fmla="*/ 5935 h 26421"/>
                  <a:gd name="connsiteX1" fmla="*/ 16271 w 27691"/>
                  <a:gd name="connsiteY1" fmla="*/ 1175 h 26421"/>
                  <a:gd name="connsiteX2" fmla="*/ 92 w 27691"/>
                  <a:gd name="connsiteY2" fmla="*/ 14502 h 26421"/>
                  <a:gd name="connsiteX3" fmla="*/ 10561 w 27691"/>
                  <a:gd name="connsiteY3" fmla="*/ 25926 h 26421"/>
                  <a:gd name="connsiteX4" fmla="*/ 21981 w 27691"/>
                  <a:gd name="connsiteY4" fmla="*/ 18310 h 26421"/>
                  <a:gd name="connsiteX5" fmla="*/ 25788 w 27691"/>
                  <a:gd name="connsiteY5" fmla="*/ 8791 h 26421"/>
                  <a:gd name="connsiteX6" fmla="*/ 27691 w 27691"/>
                  <a:gd name="connsiteY6" fmla="*/ 5935 h 26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91" h="26421">
                    <a:moveTo>
                      <a:pt x="27691" y="5935"/>
                    </a:moveTo>
                    <a:cubicBezTo>
                      <a:pt x="23884" y="4031"/>
                      <a:pt x="20078" y="3079"/>
                      <a:pt x="16271" y="1175"/>
                    </a:cubicBezTo>
                    <a:cubicBezTo>
                      <a:pt x="5802" y="-2633"/>
                      <a:pt x="1044" y="3079"/>
                      <a:pt x="92" y="14502"/>
                    </a:cubicBezTo>
                    <a:cubicBezTo>
                      <a:pt x="-860" y="24022"/>
                      <a:pt x="5802" y="24974"/>
                      <a:pt x="10561" y="25926"/>
                    </a:cubicBezTo>
                    <a:cubicBezTo>
                      <a:pt x="16271" y="27830"/>
                      <a:pt x="20078" y="24022"/>
                      <a:pt x="21981" y="18310"/>
                    </a:cubicBezTo>
                    <a:cubicBezTo>
                      <a:pt x="22933" y="15454"/>
                      <a:pt x="24836" y="12598"/>
                      <a:pt x="25788" y="8791"/>
                    </a:cubicBezTo>
                    <a:cubicBezTo>
                      <a:pt x="26740" y="7839"/>
                      <a:pt x="27691" y="6887"/>
                      <a:pt x="27691" y="593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6" name="Forma Livre 45">
                <a:extLst>
                  <a:ext uri="{FF2B5EF4-FFF2-40B4-BE49-F238E27FC236}">
                    <a16:creationId xmlns:a16="http://schemas.microsoft.com/office/drawing/2014/main" id="{0E1E9108-9628-1F0A-62AC-9345C4C37F89}"/>
                  </a:ext>
                </a:extLst>
              </p:cNvPr>
              <p:cNvSpPr/>
              <p:nvPr/>
            </p:nvSpPr>
            <p:spPr>
              <a:xfrm>
                <a:off x="11176635" y="4494563"/>
                <a:ext cx="27648" cy="25221"/>
              </a:xfrm>
              <a:custGeom>
                <a:avLst/>
                <a:gdLst>
                  <a:gd name="connsiteX0" fmla="*/ 5729 w 27648"/>
                  <a:gd name="connsiteY0" fmla="*/ 2721 h 25221"/>
                  <a:gd name="connsiteX1" fmla="*/ 971 w 27648"/>
                  <a:gd name="connsiteY1" fmla="*/ 13192 h 25221"/>
                  <a:gd name="connsiteX2" fmla="*/ 7633 w 27648"/>
                  <a:gd name="connsiteY2" fmla="*/ 24616 h 25221"/>
                  <a:gd name="connsiteX3" fmla="*/ 16198 w 27648"/>
                  <a:gd name="connsiteY3" fmla="*/ 19856 h 25221"/>
                  <a:gd name="connsiteX4" fmla="*/ 22860 w 27648"/>
                  <a:gd name="connsiteY4" fmla="*/ 16048 h 25221"/>
                  <a:gd name="connsiteX5" fmla="*/ 23812 w 27648"/>
                  <a:gd name="connsiteY5" fmla="*/ 3672 h 25221"/>
                  <a:gd name="connsiteX6" fmla="*/ 5729 w 27648"/>
                  <a:gd name="connsiteY6" fmla="*/ 2721 h 2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48" h="25221">
                    <a:moveTo>
                      <a:pt x="5729" y="2721"/>
                    </a:moveTo>
                    <a:cubicBezTo>
                      <a:pt x="-2836" y="3672"/>
                      <a:pt x="2874" y="9384"/>
                      <a:pt x="971" y="13192"/>
                    </a:cubicBezTo>
                    <a:cubicBezTo>
                      <a:pt x="-1884" y="18904"/>
                      <a:pt x="1923" y="22712"/>
                      <a:pt x="7633" y="24616"/>
                    </a:cubicBezTo>
                    <a:cubicBezTo>
                      <a:pt x="12391" y="26520"/>
                      <a:pt x="14295" y="23664"/>
                      <a:pt x="16198" y="19856"/>
                    </a:cubicBezTo>
                    <a:cubicBezTo>
                      <a:pt x="17150" y="17952"/>
                      <a:pt x="20957" y="17000"/>
                      <a:pt x="22860" y="16048"/>
                    </a:cubicBezTo>
                    <a:cubicBezTo>
                      <a:pt x="28570" y="12240"/>
                      <a:pt x="29522" y="6528"/>
                      <a:pt x="23812" y="3672"/>
                    </a:cubicBezTo>
                    <a:cubicBezTo>
                      <a:pt x="18101" y="1769"/>
                      <a:pt x="12391" y="-2991"/>
                      <a:pt x="5729" y="272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7" name="Forma Livre 46">
                <a:extLst>
                  <a:ext uri="{FF2B5EF4-FFF2-40B4-BE49-F238E27FC236}">
                    <a16:creationId xmlns:a16="http://schemas.microsoft.com/office/drawing/2014/main" id="{7C161FE8-D137-F6ED-B350-D6148DF97D63}"/>
                  </a:ext>
                </a:extLst>
              </p:cNvPr>
              <p:cNvSpPr/>
              <p:nvPr/>
            </p:nvSpPr>
            <p:spPr>
              <a:xfrm>
                <a:off x="11587639" y="2495562"/>
                <a:ext cx="24520" cy="23089"/>
              </a:xfrm>
              <a:custGeom>
                <a:avLst/>
                <a:gdLst>
                  <a:gd name="connsiteX0" fmla="*/ 16328 w 24520"/>
                  <a:gd name="connsiteY0" fmla="*/ 22583 h 23089"/>
                  <a:gd name="connsiteX1" fmla="*/ 23942 w 24520"/>
                  <a:gd name="connsiteY1" fmla="*/ 9255 h 23089"/>
                  <a:gd name="connsiteX2" fmla="*/ 5859 w 24520"/>
                  <a:gd name="connsiteY2" fmla="*/ 688 h 23089"/>
                  <a:gd name="connsiteX3" fmla="*/ 149 w 24520"/>
                  <a:gd name="connsiteY3" fmla="*/ 16871 h 23089"/>
                  <a:gd name="connsiteX4" fmla="*/ 16328 w 24520"/>
                  <a:gd name="connsiteY4" fmla="*/ 22583 h 2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20" h="23089">
                    <a:moveTo>
                      <a:pt x="16328" y="22583"/>
                    </a:moveTo>
                    <a:cubicBezTo>
                      <a:pt x="22990" y="19727"/>
                      <a:pt x="25845" y="14967"/>
                      <a:pt x="23942" y="9255"/>
                    </a:cubicBezTo>
                    <a:cubicBezTo>
                      <a:pt x="22038" y="4495"/>
                      <a:pt x="9666" y="-2168"/>
                      <a:pt x="5859" y="688"/>
                    </a:cubicBezTo>
                    <a:cubicBezTo>
                      <a:pt x="3004" y="2591"/>
                      <a:pt x="-803" y="14015"/>
                      <a:pt x="149" y="16871"/>
                    </a:cubicBezTo>
                    <a:cubicBezTo>
                      <a:pt x="3004" y="20679"/>
                      <a:pt x="12521" y="24487"/>
                      <a:pt x="16328" y="22583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8" name="Forma Livre 47">
                <a:extLst>
                  <a:ext uri="{FF2B5EF4-FFF2-40B4-BE49-F238E27FC236}">
                    <a16:creationId xmlns:a16="http://schemas.microsoft.com/office/drawing/2014/main" id="{08D561D2-0D0A-9044-1022-6111D3FC0B26}"/>
                  </a:ext>
                </a:extLst>
              </p:cNvPr>
              <p:cNvSpPr/>
              <p:nvPr/>
            </p:nvSpPr>
            <p:spPr>
              <a:xfrm>
                <a:off x="11461593" y="3199420"/>
                <a:ext cx="24927" cy="21863"/>
              </a:xfrm>
              <a:custGeom>
                <a:avLst/>
                <a:gdLst>
                  <a:gd name="connsiteX0" fmla="*/ 9136 w 24927"/>
                  <a:gd name="connsiteY0" fmla="*/ 1285 h 21863"/>
                  <a:gd name="connsiteX1" fmla="*/ 571 w 24927"/>
                  <a:gd name="connsiteY1" fmla="*/ 14613 h 21863"/>
                  <a:gd name="connsiteX2" fmla="*/ 14847 w 24927"/>
                  <a:gd name="connsiteY2" fmla="*/ 21276 h 21863"/>
                  <a:gd name="connsiteX3" fmla="*/ 24364 w 24927"/>
                  <a:gd name="connsiteY3" fmla="*/ 6997 h 21863"/>
                  <a:gd name="connsiteX4" fmla="*/ 9136 w 24927"/>
                  <a:gd name="connsiteY4" fmla="*/ 1285 h 21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27" h="21863">
                    <a:moveTo>
                      <a:pt x="9136" y="1285"/>
                    </a:moveTo>
                    <a:cubicBezTo>
                      <a:pt x="1523" y="4141"/>
                      <a:pt x="-1332" y="7949"/>
                      <a:pt x="571" y="14613"/>
                    </a:cubicBezTo>
                    <a:cubicBezTo>
                      <a:pt x="2475" y="20324"/>
                      <a:pt x="8185" y="23180"/>
                      <a:pt x="14847" y="21276"/>
                    </a:cubicBezTo>
                    <a:cubicBezTo>
                      <a:pt x="23412" y="18420"/>
                      <a:pt x="26267" y="13661"/>
                      <a:pt x="24364" y="6997"/>
                    </a:cubicBezTo>
                    <a:cubicBezTo>
                      <a:pt x="20557" y="333"/>
                      <a:pt x="15798" y="-1571"/>
                      <a:pt x="9136" y="128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49" name="Forma Livre 48">
                <a:extLst>
                  <a:ext uri="{FF2B5EF4-FFF2-40B4-BE49-F238E27FC236}">
                    <a16:creationId xmlns:a16="http://schemas.microsoft.com/office/drawing/2014/main" id="{22A44A4B-FA32-FFC0-8534-CB403AAD5E43}"/>
                  </a:ext>
                </a:extLst>
              </p:cNvPr>
              <p:cNvSpPr/>
              <p:nvPr/>
            </p:nvSpPr>
            <p:spPr>
              <a:xfrm>
                <a:off x="11717095" y="3489947"/>
                <a:ext cx="22067" cy="23657"/>
              </a:xfrm>
              <a:custGeom>
                <a:avLst/>
                <a:gdLst>
                  <a:gd name="connsiteX0" fmla="*/ 15351 w 22067"/>
                  <a:gd name="connsiteY0" fmla="*/ 22051 h 23657"/>
                  <a:gd name="connsiteX1" fmla="*/ 19158 w 22067"/>
                  <a:gd name="connsiteY1" fmla="*/ 4915 h 23657"/>
                  <a:gd name="connsiteX2" fmla="*/ 13448 w 22067"/>
                  <a:gd name="connsiteY2" fmla="*/ 1108 h 23657"/>
                  <a:gd name="connsiteX3" fmla="*/ 5834 w 22067"/>
                  <a:gd name="connsiteY3" fmla="*/ 156 h 23657"/>
                  <a:gd name="connsiteX4" fmla="*/ 124 w 22067"/>
                  <a:gd name="connsiteY4" fmla="*/ 19195 h 23657"/>
                  <a:gd name="connsiteX5" fmla="*/ 15351 w 22067"/>
                  <a:gd name="connsiteY5" fmla="*/ 22051 h 2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67" h="23657">
                    <a:moveTo>
                      <a:pt x="15351" y="22051"/>
                    </a:moveTo>
                    <a:cubicBezTo>
                      <a:pt x="22965" y="18243"/>
                      <a:pt x="23917" y="13483"/>
                      <a:pt x="19158" y="4915"/>
                    </a:cubicBezTo>
                    <a:cubicBezTo>
                      <a:pt x="18207" y="3012"/>
                      <a:pt x="17255" y="156"/>
                      <a:pt x="13448" y="1108"/>
                    </a:cubicBezTo>
                    <a:cubicBezTo>
                      <a:pt x="10593" y="3012"/>
                      <a:pt x="8690" y="-797"/>
                      <a:pt x="5834" y="156"/>
                    </a:cubicBezTo>
                    <a:cubicBezTo>
                      <a:pt x="3931" y="156"/>
                      <a:pt x="-827" y="17291"/>
                      <a:pt x="124" y="19195"/>
                    </a:cubicBezTo>
                    <a:cubicBezTo>
                      <a:pt x="4883" y="23955"/>
                      <a:pt x="9641" y="24907"/>
                      <a:pt x="15351" y="2205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0" name="Forma Livre 49">
                <a:extLst>
                  <a:ext uri="{FF2B5EF4-FFF2-40B4-BE49-F238E27FC236}">
                    <a16:creationId xmlns:a16="http://schemas.microsoft.com/office/drawing/2014/main" id="{858036DA-718C-B654-0BE9-33D849E0388F}"/>
                  </a:ext>
                </a:extLst>
              </p:cNvPr>
              <p:cNvSpPr/>
              <p:nvPr/>
            </p:nvSpPr>
            <p:spPr>
              <a:xfrm>
                <a:off x="11715672" y="2918774"/>
                <a:ext cx="24470" cy="19775"/>
              </a:xfrm>
              <a:custGeom>
                <a:avLst/>
                <a:gdLst>
                  <a:gd name="connsiteX0" fmla="*/ 6306 w 24470"/>
                  <a:gd name="connsiteY0" fmla="*/ 149 h 19775"/>
                  <a:gd name="connsiteX1" fmla="*/ 596 w 24470"/>
                  <a:gd name="connsiteY1" fmla="*/ 12525 h 19775"/>
                  <a:gd name="connsiteX2" fmla="*/ 12968 w 24470"/>
                  <a:gd name="connsiteY2" fmla="*/ 19188 h 19775"/>
                  <a:gd name="connsiteX3" fmla="*/ 24389 w 24470"/>
                  <a:gd name="connsiteY3" fmla="*/ 5861 h 19775"/>
                  <a:gd name="connsiteX4" fmla="*/ 6306 w 24470"/>
                  <a:gd name="connsiteY4" fmla="*/ 149 h 1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70" h="19775">
                    <a:moveTo>
                      <a:pt x="6306" y="149"/>
                    </a:moveTo>
                    <a:cubicBezTo>
                      <a:pt x="1548" y="2053"/>
                      <a:pt x="-1307" y="7765"/>
                      <a:pt x="596" y="12525"/>
                    </a:cubicBezTo>
                    <a:cubicBezTo>
                      <a:pt x="2499" y="18236"/>
                      <a:pt x="7258" y="21092"/>
                      <a:pt x="12968" y="19188"/>
                    </a:cubicBezTo>
                    <a:cubicBezTo>
                      <a:pt x="17727" y="17285"/>
                      <a:pt x="25340" y="8717"/>
                      <a:pt x="24389" y="5861"/>
                    </a:cubicBezTo>
                    <a:cubicBezTo>
                      <a:pt x="21533" y="3005"/>
                      <a:pt x="10113" y="-803"/>
                      <a:pt x="6306" y="14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1" name="Forma Livre 50">
                <a:extLst>
                  <a:ext uri="{FF2B5EF4-FFF2-40B4-BE49-F238E27FC236}">
                    <a16:creationId xmlns:a16="http://schemas.microsoft.com/office/drawing/2014/main" id="{466A00B8-88D4-60B9-70C4-025131C190D9}"/>
                  </a:ext>
                </a:extLst>
              </p:cNvPr>
              <p:cNvSpPr/>
              <p:nvPr/>
            </p:nvSpPr>
            <p:spPr>
              <a:xfrm>
                <a:off x="11256565" y="4203577"/>
                <a:ext cx="20518" cy="20504"/>
              </a:xfrm>
              <a:custGeom>
                <a:avLst/>
                <a:gdLst>
                  <a:gd name="connsiteX0" fmla="*/ 6693 w 20518"/>
                  <a:gd name="connsiteY0" fmla="*/ 501 h 20504"/>
                  <a:gd name="connsiteX1" fmla="*/ 983 w 20518"/>
                  <a:gd name="connsiteY1" fmla="*/ 12876 h 20504"/>
                  <a:gd name="connsiteX2" fmla="*/ 13355 w 20518"/>
                  <a:gd name="connsiteY2" fmla="*/ 19540 h 20504"/>
                  <a:gd name="connsiteX3" fmla="*/ 20017 w 20518"/>
                  <a:gd name="connsiteY3" fmla="*/ 7165 h 20504"/>
                  <a:gd name="connsiteX4" fmla="*/ 6693 w 20518"/>
                  <a:gd name="connsiteY4" fmla="*/ 501 h 20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18" h="20504">
                    <a:moveTo>
                      <a:pt x="6693" y="501"/>
                    </a:moveTo>
                    <a:cubicBezTo>
                      <a:pt x="1935" y="3357"/>
                      <a:pt x="-1872" y="11924"/>
                      <a:pt x="983" y="12876"/>
                    </a:cubicBezTo>
                    <a:cubicBezTo>
                      <a:pt x="5742" y="14780"/>
                      <a:pt x="5742" y="23348"/>
                      <a:pt x="13355" y="19540"/>
                    </a:cubicBezTo>
                    <a:cubicBezTo>
                      <a:pt x="18114" y="16684"/>
                      <a:pt x="21921" y="10972"/>
                      <a:pt x="20017" y="7165"/>
                    </a:cubicBezTo>
                    <a:cubicBezTo>
                      <a:pt x="18114" y="2405"/>
                      <a:pt x="9548" y="-1403"/>
                      <a:pt x="6693" y="501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2" name="Forma Livre 51">
                <a:extLst>
                  <a:ext uri="{FF2B5EF4-FFF2-40B4-BE49-F238E27FC236}">
                    <a16:creationId xmlns:a16="http://schemas.microsoft.com/office/drawing/2014/main" id="{E481F23A-1DF3-D78F-F832-5FFBA0EF2003}"/>
                  </a:ext>
                </a:extLst>
              </p:cNvPr>
              <p:cNvSpPr/>
              <p:nvPr/>
            </p:nvSpPr>
            <p:spPr>
              <a:xfrm>
                <a:off x="11524729" y="2384242"/>
                <a:ext cx="20622" cy="16371"/>
              </a:xfrm>
              <a:custGeom>
                <a:avLst/>
                <a:gdLst>
                  <a:gd name="connsiteX0" fmla="*/ 247 w 20622"/>
                  <a:gd name="connsiteY0" fmla="*/ 11099 h 16371"/>
                  <a:gd name="connsiteX1" fmla="*/ 15475 w 20622"/>
                  <a:gd name="connsiteY1" fmla="*/ 15859 h 16371"/>
                  <a:gd name="connsiteX2" fmla="*/ 19281 w 20622"/>
                  <a:gd name="connsiteY2" fmla="*/ 3484 h 16371"/>
                  <a:gd name="connsiteX3" fmla="*/ 4054 w 20622"/>
                  <a:gd name="connsiteY3" fmla="*/ 628 h 16371"/>
                  <a:gd name="connsiteX4" fmla="*/ 247 w 20622"/>
                  <a:gd name="connsiteY4" fmla="*/ 11099 h 16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22" h="16371">
                    <a:moveTo>
                      <a:pt x="247" y="11099"/>
                    </a:moveTo>
                    <a:cubicBezTo>
                      <a:pt x="2151" y="13955"/>
                      <a:pt x="12619" y="17763"/>
                      <a:pt x="15475" y="15859"/>
                    </a:cubicBezTo>
                    <a:cubicBezTo>
                      <a:pt x="20234" y="13003"/>
                      <a:pt x="22136" y="6340"/>
                      <a:pt x="19281" y="3484"/>
                    </a:cubicBezTo>
                    <a:cubicBezTo>
                      <a:pt x="18330" y="1580"/>
                      <a:pt x="5958" y="-1276"/>
                      <a:pt x="4054" y="628"/>
                    </a:cubicBezTo>
                    <a:cubicBezTo>
                      <a:pt x="1200" y="3484"/>
                      <a:pt x="-704" y="6340"/>
                      <a:pt x="247" y="110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3" name="Forma Livre 52">
                <a:extLst>
                  <a:ext uri="{FF2B5EF4-FFF2-40B4-BE49-F238E27FC236}">
                    <a16:creationId xmlns:a16="http://schemas.microsoft.com/office/drawing/2014/main" id="{DD04D1FB-AD50-B2B3-CDD8-D0AE1E97ADFD}"/>
                  </a:ext>
                </a:extLst>
              </p:cNvPr>
              <p:cNvSpPr/>
              <p:nvPr/>
            </p:nvSpPr>
            <p:spPr>
              <a:xfrm>
                <a:off x="11415141" y="3735056"/>
                <a:ext cx="20876" cy="16207"/>
              </a:xfrm>
              <a:custGeom>
                <a:avLst/>
                <a:gdLst>
                  <a:gd name="connsiteX0" fmla="*/ 5148 w 20876"/>
                  <a:gd name="connsiteY0" fmla="*/ 1606 h 16207"/>
                  <a:gd name="connsiteX1" fmla="*/ 1342 w 20876"/>
                  <a:gd name="connsiteY1" fmla="*/ 10174 h 16207"/>
                  <a:gd name="connsiteX2" fmla="*/ 13714 w 20876"/>
                  <a:gd name="connsiteY2" fmla="*/ 15886 h 16207"/>
                  <a:gd name="connsiteX3" fmla="*/ 20376 w 20876"/>
                  <a:gd name="connsiteY3" fmla="*/ 4462 h 16207"/>
                  <a:gd name="connsiteX4" fmla="*/ 5148 w 20876"/>
                  <a:gd name="connsiteY4" fmla="*/ 1606 h 1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6" h="16207">
                    <a:moveTo>
                      <a:pt x="5148" y="1606"/>
                    </a:moveTo>
                    <a:cubicBezTo>
                      <a:pt x="390" y="2558"/>
                      <a:pt x="-1514" y="4462"/>
                      <a:pt x="1342" y="10174"/>
                    </a:cubicBezTo>
                    <a:cubicBezTo>
                      <a:pt x="4197" y="15886"/>
                      <a:pt x="8955" y="16838"/>
                      <a:pt x="13714" y="15886"/>
                    </a:cubicBezTo>
                    <a:cubicBezTo>
                      <a:pt x="18472" y="14934"/>
                      <a:pt x="22279" y="8270"/>
                      <a:pt x="20376" y="4462"/>
                    </a:cubicBezTo>
                    <a:cubicBezTo>
                      <a:pt x="18472" y="-297"/>
                      <a:pt x="11810" y="-1249"/>
                      <a:pt x="5148" y="160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4" name="Forma Livre 53">
                <a:extLst>
                  <a:ext uri="{FF2B5EF4-FFF2-40B4-BE49-F238E27FC236}">
                    <a16:creationId xmlns:a16="http://schemas.microsoft.com/office/drawing/2014/main" id="{ECEA9009-1152-CEE4-F0B7-EC46CDC46D0D}"/>
                  </a:ext>
                </a:extLst>
              </p:cNvPr>
              <p:cNvSpPr/>
              <p:nvPr/>
            </p:nvSpPr>
            <p:spPr>
              <a:xfrm>
                <a:off x="11504244" y="4214400"/>
                <a:ext cx="17348" cy="19098"/>
              </a:xfrm>
              <a:custGeom>
                <a:avLst/>
                <a:gdLst>
                  <a:gd name="connsiteX0" fmla="*/ 4553 w 17348"/>
                  <a:gd name="connsiteY0" fmla="*/ 149 h 19098"/>
                  <a:gd name="connsiteX1" fmla="*/ 747 w 17348"/>
                  <a:gd name="connsiteY1" fmla="*/ 11573 h 19098"/>
                  <a:gd name="connsiteX2" fmla="*/ 13119 w 17348"/>
                  <a:gd name="connsiteY2" fmla="*/ 18236 h 19098"/>
                  <a:gd name="connsiteX3" fmla="*/ 15974 w 17348"/>
                  <a:gd name="connsiteY3" fmla="*/ 5861 h 19098"/>
                  <a:gd name="connsiteX4" fmla="*/ 4553 w 17348"/>
                  <a:gd name="connsiteY4" fmla="*/ 149 h 1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48" h="19098">
                    <a:moveTo>
                      <a:pt x="4553" y="149"/>
                    </a:moveTo>
                    <a:cubicBezTo>
                      <a:pt x="747" y="3005"/>
                      <a:pt x="-1157" y="6813"/>
                      <a:pt x="747" y="11573"/>
                    </a:cubicBezTo>
                    <a:cubicBezTo>
                      <a:pt x="2650" y="16333"/>
                      <a:pt x="9312" y="21092"/>
                      <a:pt x="13119" y="18236"/>
                    </a:cubicBezTo>
                    <a:cubicBezTo>
                      <a:pt x="16926" y="15381"/>
                      <a:pt x="18829" y="11573"/>
                      <a:pt x="15974" y="5861"/>
                    </a:cubicBezTo>
                    <a:cubicBezTo>
                      <a:pt x="13119" y="3005"/>
                      <a:pt x="7409" y="-803"/>
                      <a:pt x="4553" y="14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5" name="Forma Livre 54">
                <a:extLst>
                  <a:ext uri="{FF2B5EF4-FFF2-40B4-BE49-F238E27FC236}">
                    <a16:creationId xmlns:a16="http://schemas.microsoft.com/office/drawing/2014/main" id="{8CA10C64-63C7-2F0B-71B2-1E184BDA2C94}"/>
                  </a:ext>
                </a:extLst>
              </p:cNvPr>
              <p:cNvSpPr/>
              <p:nvPr/>
            </p:nvSpPr>
            <p:spPr>
              <a:xfrm>
                <a:off x="11454444" y="3109285"/>
                <a:ext cx="18188" cy="21203"/>
              </a:xfrm>
              <a:custGeom>
                <a:avLst/>
                <a:gdLst>
                  <a:gd name="connsiteX0" fmla="*/ 18189 w 18188"/>
                  <a:gd name="connsiteY0" fmla="*/ 6696 h 21203"/>
                  <a:gd name="connsiteX1" fmla="*/ 5817 w 18188"/>
                  <a:gd name="connsiteY1" fmla="*/ 984 h 21203"/>
                  <a:gd name="connsiteX2" fmla="*/ 107 w 18188"/>
                  <a:gd name="connsiteY2" fmla="*/ 13359 h 21203"/>
                  <a:gd name="connsiteX3" fmla="*/ 5817 w 18188"/>
                  <a:gd name="connsiteY3" fmla="*/ 19071 h 21203"/>
                  <a:gd name="connsiteX4" fmla="*/ 13430 w 18188"/>
                  <a:gd name="connsiteY4" fmla="*/ 18119 h 21203"/>
                  <a:gd name="connsiteX5" fmla="*/ 18189 w 18188"/>
                  <a:gd name="connsiteY5" fmla="*/ 6696 h 2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88" h="21203">
                    <a:moveTo>
                      <a:pt x="18189" y="6696"/>
                    </a:moveTo>
                    <a:cubicBezTo>
                      <a:pt x="17237" y="1936"/>
                      <a:pt x="7720" y="-1872"/>
                      <a:pt x="5817" y="984"/>
                    </a:cubicBezTo>
                    <a:cubicBezTo>
                      <a:pt x="2962" y="4791"/>
                      <a:pt x="1058" y="8599"/>
                      <a:pt x="107" y="13359"/>
                    </a:cubicBezTo>
                    <a:cubicBezTo>
                      <a:pt x="-845" y="16215"/>
                      <a:pt x="4865" y="16215"/>
                      <a:pt x="5817" y="19071"/>
                    </a:cubicBezTo>
                    <a:cubicBezTo>
                      <a:pt x="7720" y="22879"/>
                      <a:pt x="11527" y="20975"/>
                      <a:pt x="13430" y="18119"/>
                    </a:cubicBezTo>
                    <a:cubicBezTo>
                      <a:pt x="15334" y="13359"/>
                      <a:pt x="17237" y="9551"/>
                      <a:pt x="18189" y="669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6" name="Forma Livre 55">
                <a:extLst>
                  <a:ext uri="{FF2B5EF4-FFF2-40B4-BE49-F238E27FC236}">
                    <a16:creationId xmlns:a16="http://schemas.microsoft.com/office/drawing/2014/main" id="{343F9883-1AEA-0FC8-59FA-D4510D2E9D05}"/>
                  </a:ext>
                </a:extLst>
              </p:cNvPr>
              <p:cNvSpPr/>
              <p:nvPr/>
            </p:nvSpPr>
            <p:spPr>
              <a:xfrm>
                <a:off x="11606672" y="3915817"/>
                <a:ext cx="17469" cy="18052"/>
              </a:xfrm>
              <a:custGeom>
                <a:avLst/>
                <a:gdLst>
                  <a:gd name="connsiteX0" fmla="*/ 17281 w 17469"/>
                  <a:gd name="connsiteY0" fmla="*/ 3622 h 18052"/>
                  <a:gd name="connsiteX1" fmla="*/ 4909 w 17469"/>
                  <a:gd name="connsiteY1" fmla="*/ 766 h 18052"/>
                  <a:gd name="connsiteX2" fmla="*/ 150 w 17469"/>
                  <a:gd name="connsiteY2" fmla="*/ 13142 h 18052"/>
                  <a:gd name="connsiteX3" fmla="*/ 13474 w 17469"/>
                  <a:gd name="connsiteY3" fmla="*/ 17902 h 18052"/>
                  <a:gd name="connsiteX4" fmla="*/ 17281 w 17469"/>
                  <a:gd name="connsiteY4" fmla="*/ 3622 h 18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9" h="18052">
                    <a:moveTo>
                      <a:pt x="17281" y="3622"/>
                    </a:moveTo>
                    <a:cubicBezTo>
                      <a:pt x="13474" y="766"/>
                      <a:pt x="9667" y="-1138"/>
                      <a:pt x="4909" y="766"/>
                    </a:cubicBezTo>
                    <a:cubicBezTo>
                      <a:pt x="3005" y="1718"/>
                      <a:pt x="-802" y="12190"/>
                      <a:pt x="150" y="13142"/>
                    </a:cubicBezTo>
                    <a:cubicBezTo>
                      <a:pt x="1102" y="15046"/>
                      <a:pt x="12522" y="18854"/>
                      <a:pt x="13474" y="17902"/>
                    </a:cubicBezTo>
                    <a:cubicBezTo>
                      <a:pt x="15377" y="16950"/>
                      <a:pt x="18232" y="5526"/>
                      <a:pt x="17281" y="3622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7" name="Forma Livre 56">
                <a:extLst>
                  <a:ext uri="{FF2B5EF4-FFF2-40B4-BE49-F238E27FC236}">
                    <a16:creationId xmlns:a16="http://schemas.microsoft.com/office/drawing/2014/main" id="{A5662AF1-FB73-B5C0-A75E-140014084FF9}"/>
                  </a:ext>
                </a:extLst>
              </p:cNvPr>
              <p:cNvSpPr/>
              <p:nvPr/>
            </p:nvSpPr>
            <p:spPr>
              <a:xfrm>
                <a:off x="11221199" y="4425139"/>
                <a:ext cx="17821" cy="16744"/>
              </a:xfrm>
              <a:custGeom>
                <a:avLst/>
                <a:gdLst>
                  <a:gd name="connsiteX0" fmla="*/ 17315 w 17821"/>
                  <a:gd name="connsiteY0" fmla="*/ 4555 h 16744"/>
                  <a:gd name="connsiteX1" fmla="*/ 5895 w 17821"/>
                  <a:gd name="connsiteY1" fmla="*/ 747 h 16744"/>
                  <a:gd name="connsiteX2" fmla="*/ 185 w 17821"/>
                  <a:gd name="connsiteY2" fmla="*/ 13122 h 16744"/>
                  <a:gd name="connsiteX3" fmla="*/ 11605 w 17821"/>
                  <a:gd name="connsiteY3" fmla="*/ 15978 h 16744"/>
                  <a:gd name="connsiteX4" fmla="*/ 17315 w 17821"/>
                  <a:gd name="connsiteY4" fmla="*/ 4555 h 16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21" h="16744">
                    <a:moveTo>
                      <a:pt x="17315" y="4555"/>
                    </a:moveTo>
                    <a:cubicBezTo>
                      <a:pt x="14460" y="747"/>
                      <a:pt x="10653" y="-1157"/>
                      <a:pt x="5895" y="747"/>
                    </a:cubicBezTo>
                    <a:cubicBezTo>
                      <a:pt x="2088" y="1699"/>
                      <a:pt x="-767" y="9315"/>
                      <a:pt x="185" y="13122"/>
                    </a:cubicBezTo>
                    <a:cubicBezTo>
                      <a:pt x="1136" y="15978"/>
                      <a:pt x="7798" y="17882"/>
                      <a:pt x="11605" y="15978"/>
                    </a:cubicBezTo>
                    <a:cubicBezTo>
                      <a:pt x="15412" y="14074"/>
                      <a:pt x="19219" y="8363"/>
                      <a:pt x="17315" y="45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8" name="Forma Livre 57">
                <a:extLst>
                  <a:ext uri="{FF2B5EF4-FFF2-40B4-BE49-F238E27FC236}">
                    <a16:creationId xmlns:a16="http://schemas.microsoft.com/office/drawing/2014/main" id="{ACD102B2-2C81-EA58-168F-F4708F224B47}"/>
                  </a:ext>
                </a:extLst>
              </p:cNvPr>
              <p:cNvSpPr/>
              <p:nvPr/>
            </p:nvSpPr>
            <p:spPr>
              <a:xfrm>
                <a:off x="11611754" y="2908410"/>
                <a:ext cx="16956" cy="17324"/>
              </a:xfrm>
              <a:custGeom>
                <a:avLst/>
                <a:gdLst>
                  <a:gd name="connsiteX0" fmla="*/ 6488 w 16956"/>
                  <a:gd name="connsiteY0" fmla="*/ 1946 h 17324"/>
                  <a:gd name="connsiteX1" fmla="*/ 778 w 16956"/>
                  <a:gd name="connsiteY1" fmla="*/ 9562 h 17324"/>
                  <a:gd name="connsiteX2" fmla="*/ 13150 w 16956"/>
                  <a:gd name="connsiteY2" fmla="*/ 17177 h 17324"/>
                  <a:gd name="connsiteX3" fmla="*/ 16005 w 16956"/>
                  <a:gd name="connsiteY3" fmla="*/ 3850 h 17324"/>
                  <a:gd name="connsiteX4" fmla="*/ 6488 w 16956"/>
                  <a:gd name="connsiteY4" fmla="*/ 1946 h 17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6" h="17324">
                    <a:moveTo>
                      <a:pt x="6488" y="1946"/>
                    </a:moveTo>
                    <a:cubicBezTo>
                      <a:pt x="3633" y="3850"/>
                      <a:pt x="-2077" y="2898"/>
                      <a:pt x="778" y="9562"/>
                    </a:cubicBezTo>
                    <a:cubicBezTo>
                      <a:pt x="2682" y="14321"/>
                      <a:pt x="9344" y="18129"/>
                      <a:pt x="13150" y="17177"/>
                    </a:cubicBezTo>
                    <a:cubicBezTo>
                      <a:pt x="16957" y="15273"/>
                      <a:pt x="17909" y="9562"/>
                      <a:pt x="16005" y="3850"/>
                    </a:cubicBezTo>
                    <a:cubicBezTo>
                      <a:pt x="13150" y="-2814"/>
                      <a:pt x="10295" y="994"/>
                      <a:pt x="6488" y="194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59" name="Forma Livre 58">
                <a:extLst>
                  <a:ext uri="{FF2B5EF4-FFF2-40B4-BE49-F238E27FC236}">
                    <a16:creationId xmlns:a16="http://schemas.microsoft.com/office/drawing/2014/main" id="{36411A4D-151C-E2EF-1528-FC741BC03BD8}"/>
                  </a:ext>
                </a:extLst>
              </p:cNvPr>
              <p:cNvSpPr/>
              <p:nvPr/>
            </p:nvSpPr>
            <p:spPr>
              <a:xfrm>
                <a:off x="11436549" y="4153402"/>
                <a:ext cx="17050" cy="16905"/>
              </a:xfrm>
              <a:custGeom>
                <a:avLst/>
                <a:gdLst>
                  <a:gd name="connsiteX0" fmla="*/ 6581 w 17050"/>
                  <a:gd name="connsiteY0" fmla="*/ 2126 h 16905"/>
                  <a:gd name="connsiteX1" fmla="*/ 871 w 17050"/>
                  <a:gd name="connsiteY1" fmla="*/ 9742 h 16905"/>
                  <a:gd name="connsiteX2" fmla="*/ 13243 w 17050"/>
                  <a:gd name="connsiteY2" fmla="*/ 16405 h 16905"/>
                  <a:gd name="connsiteX3" fmla="*/ 16098 w 17050"/>
                  <a:gd name="connsiteY3" fmla="*/ 3078 h 16905"/>
                  <a:gd name="connsiteX4" fmla="*/ 6581 w 17050"/>
                  <a:gd name="connsiteY4" fmla="*/ 2126 h 16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50" h="16905">
                    <a:moveTo>
                      <a:pt x="6581" y="2126"/>
                    </a:moveTo>
                    <a:cubicBezTo>
                      <a:pt x="2774" y="4030"/>
                      <a:pt x="-1984" y="4030"/>
                      <a:pt x="871" y="9742"/>
                    </a:cubicBezTo>
                    <a:cubicBezTo>
                      <a:pt x="3726" y="14501"/>
                      <a:pt x="9436" y="18309"/>
                      <a:pt x="13243" y="16405"/>
                    </a:cubicBezTo>
                    <a:cubicBezTo>
                      <a:pt x="17050" y="14501"/>
                      <a:pt x="18002" y="7838"/>
                      <a:pt x="16098" y="3078"/>
                    </a:cubicBezTo>
                    <a:cubicBezTo>
                      <a:pt x="13243" y="-2634"/>
                      <a:pt x="9436" y="1174"/>
                      <a:pt x="6581" y="212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60" name="Forma Livre 59">
                <a:extLst>
                  <a:ext uri="{FF2B5EF4-FFF2-40B4-BE49-F238E27FC236}">
                    <a16:creationId xmlns:a16="http://schemas.microsoft.com/office/drawing/2014/main" id="{CBC53CC0-F8F1-EE90-461A-713D957F99F1}"/>
                  </a:ext>
                </a:extLst>
              </p:cNvPr>
              <p:cNvSpPr/>
              <p:nvPr/>
            </p:nvSpPr>
            <p:spPr>
              <a:xfrm>
                <a:off x="11884951" y="4008270"/>
                <a:ext cx="13620" cy="13552"/>
              </a:xfrm>
              <a:custGeom>
                <a:avLst/>
                <a:gdLst>
                  <a:gd name="connsiteX0" fmla="*/ 4526 w 13620"/>
                  <a:gd name="connsiteY0" fmla="*/ 1606 h 13552"/>
                  <a:gd name="connsiteX1" fmla="*/ 720 w 13620"/>
                  <a:gd name="connsiteY1" fmla="*/ 9222 h 13552"/>
                  <a:gd name="connsiteX2" fmla="*/ 10237 w 13620"/>
                  <a:gd name="connsiteY2" fmla="*/ 12078 h 13552"/>
                  <a:gd name="connsiteX3" fmla="*/ 13092 w 13620"/>
                  <a:gd name="connsiteY3" fmla="*/ 4462 h 13552"/>
                  <a:gd name="connsiteX4" fmla="*/ 4526 w 13620"/>
                  <a:gd name="connsiteY4" fmla="*/ 1606 h 1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0" h="13552">
                    <a:moveTo>
                      <a:pt x="4526" y="1606"/>
                    </a:moveTo>
                    <a:cubicBezTo>
                      <a:pt x="-1184" y="3510"/>
                      <a:pt x="-232" y="5414"/>
                      <a:pt x="720" y="9222"/>
                    </a:cubicBezTo>
                    <a:cubicBezTo>
                      <a:pt x="2623" y="14934"/>
                      <a:pt x="5478" y="13982"/>
                      <a:pt x="10237" y="12078"/>
                    </a:cubicBezTo>
                    <a:cubicBezTo>
                      <a:pt x="14043" y="10174"/>
                      <a:pt x="14043" y="8270"/>
                      <a:pt x="13092" y="4462"/>
                    </a:cubicBezTo>
                    <a:cubicBezTo>
                      <a:pt x="11188" y="-298"/>
                      <a:pt x="8333" y="-1249"/>
                      <a:pt x="4526" y="160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61" name="Forma Livre 60">
                <a:extLst>
                  <a:ext uri="{FF2B5EF4-FFF2-40B4-BE49-F238E27FC236}">
                    <a16:creationId xmlns:a16="http://schemas.microsoft.com/office/drawing/2014/main" id="{C90181DA-1FC2-89EC-7C4C-3416116EB381}"/>
                  </a:ext>
                </a:extLst>
              </p:cNvPr>
              <p:cNvSpPr/>
              <p:nvPr/>
            </p:nvSpPr>
            <p:spPr>
              <a:xfrm>
                <a:off x="11562654" y="3821488"/>
                <a:ext cx="11810" cy="13745"/>
              </a:xfrm>
              <a:custGeom>
                <a:avLst/>
                <a:gdLst>
                  <a:gd name="connsiteX0" fmla="*/ 11810 w 11810"/>
                  <a:gd name="connsiteY0" fmla="*/ 2755 h 13745"/>
                  <a:gd name="connsiteX1" fmla="*/ 5148 w 11810"/>
                  <a:gd name="connsiteY1" fmla="*/ 851 h 13745"/>
                  <a:gd name="connsiteX2" fmla="*/ 1342 w 11810"/>
                  <a:gd name="connsiteY2" fmla="*/ 9419 h 13745"/>
                  <a:gd name="connsiteX3" fmla="*/ 7052 w 11810"/>
                  <a:gd name="connsiteY3" fmla="*/ 13227 h 13745"/>
                  <a:gd name="connsiteX4" fmla="*/ 11810 w 11810"/>
                  <a:gd name="connsiteY4" fmla="*/ 2755 h 1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" h="13745">
                    <a:moveTo>
                      <a:pt x="11810" y="2755"/>
                    </a:moveTo>
                    <a:cubicBezTo>
                      <a:pt x="9907" y="-1052"/>
                      <a:pt x="8003" y="-100"/>
                      <a:pt x="5148" y="851"/>
                    </a:cubicBezTo>
                    <a:cubicBezTo>
                      <a:pt x="390" y="2755"/>
                      <a:pt x="-1514" y="4659"/>
                      <a:pt x="1342" y="9419"/>
                    </a:cubicBezTo>
                    <a:cubicBezTo>
                      <a:pt x="2293" y="11323"/>
                      <a:pt x="3245" y="15131"/>
                      <a:pt x="7052" y="13227"/>
                    </a:cubicBezTo>
                    <a:cubicBezTo>
                      <a:pt x="10859" y="11323"/>
                      <a:pt x="11810" y="7515"/>
                      <a:pt x="11810" y="275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62" name="Forma Livre 61">
                <a:extLst>
                  <a:ext uri="{FF2B5EF4-FFF2-40B4-BE49-F238E27FC236}">
                    <a16:creationId xmlns:a16="http://schemas.microsoft.com/office/drawing/2014/main" id="{E792D349-36CE-0C77-7480-9CB1FB0BA84F}"/>
                  </a:ext>
                </a:extLst>
              </p:cNvPr>
              <p:cNvSpPr/>
              <p:nvPr/>
            </p:nvSpPr>
            <p:spPr>
              <a:xfrm>
                <a:off x="11673018" y="3403187"/>
                <a:ext cx="14698" cy="15092"/>
              </a:xfrm>
              <a:custGeom>
                <a:avLst/>
                <a:gdLst>
                  <a:gd name="connsiteX0" fmla="*/ 12795 w 14698"/>
                  <a:gd name="connsiteY0" fmla="*/ 4095 h 15092"/>
                  <a:gd name="connsiteX1" fmla="*/ 7085 w 14698"/>
                  <a:gd name="connsiteY1" fmla="*/ 3143 h 15092"/>
                  <a:gd name="connsiteX2" fmla="*/ 423 w 14698"/>
                  <a:gd name="connsiteY2" fmla="*/ 11711 h 15092"/>
                  <a:gd name="connsiteX3" fmla="*/ 423 w 14698"/>
                  <a:gd name="connsiteY3" fmla="*/ 14566 h 15092"/>
                  <a:gd name="connsiteX4" fmla="*/ 10892 w 14698"/>
                  <a:gd name="connsiteY4" fmla="*/ 11711 h 15092"/>
                  <a:gd name="connsiteX5" fmla="*/ 12795 w 14698"/>
                  <a:gd name="connsiteY5" fmla="*/ 4095 h 15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98" h="15092">
                    <a:moveTo>
                      <a:pt x="12795" y="4095"/>
                    </a:moveTo>
                    <a:cubicBezTo>
                      <a:pt x="10892" y="2191"/>
                      <a:pt x="10892" y="-3521"/>
                      <a:pt x="7085" y="3143"/>
                    </a:cubicBezTo>
                    <a:cubicBezTo>
                      <a:pt x="5182" y="5999"/>
                      <a:pt x="423" y="6951"/>
                      <a:pt x="423" y="11711"/>
                    </a:cubicBezTo>
                    <a:cubicBezTo>
                      <a:pt x="423" y="12663"/>
                      <a:pt x="-529" y="14566"/>
                      <a:pt x="423" y="14566"/>
                    </a:cubicBezTo>
                    <a:cubicBezTo>
                      <a:pt x="4230" y="16470"/>
                      <a:pt x="8037" y="12663"/>
                      <a:pt x="10892" y="11711"/>
                    </a:cubicBezTo>
                    <a:cubicBezTo>
                      <a:pt x="16602" y="9806"/>
                      <a:pt x="14699" y="6951"/>
                      <a:pt x="12795" y="409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63" name="Forma Livre 62">
                <a:extLst>
                  <a:ext uri="{FF2B5EF4-FFF2-40B4-BE49-F238E27FC236}">
                    <a16:creationId xmlns:a16="http://schemas.microsoft.com/office/drawing/2014/main" id="{C33143A8-783F-805C-597D-9672187878D0}"/>
                  </a:ext>
                </a:extLst>
              </p:cNvPr>
              <p:cNvSpPr/>
              <p:nvPr/>
            </p:nvSpPr>
            <p:spPr>
              <a:xfrm>
                <a:off x="11366994" y="4505851"/>
                <a:ext cx="12560" cy="14361"/>
              </a:xfrm>
              <a:custGeom>
                <a:avLst/>
                <a:gdLst>
                  <a:gd name="connsiteX0" fmla="*/ 0 w 12560"/>
                  <a:gd name="connsiteY0" fmla="*/ 7616 h 14361"/>
                  <a:gd name="connsiteX1" fmla="*/ 8565 w 12560"/>
                  <a:gd name="connsiteY1" fmla="*/ 14279 h 14361"/>
                  <a:gd name="connsiteX2" fmla="*/ 12372 w 12560"/>
                  <a:gd name="connsiteY2" fmla="*/ 4760 h 14361"/>
                  <a:gd name="connsiteX3" fmla="*/ 3806 w 12560"/>
                  <a:gd name="connsiteY3" fmla="*/ 0 h 14361"/>
                  <a:gd name="connsiteX4" fmla="*/ 0 w 12560"/>
                  <a:gd name="connsiteY4" fmla="*/ 7616 h 14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60" h="14361">
                    <a:moveTo>
                      <a:pt x="0" y="7616"/>
                    </a:moveTo>
                    <a:cubicBezTo>
                      <a:pt x="1904" y="13327"/>
                      <a:pt x="5710" y="13327"/>
                      <a:pt x="8565" y="14279"/>
                    </a:cubicBezTo>
                    <a:cubicBezTo>
                      <a:pt x="10468" y="15232"/>
                      <a:pt x="13323" y="7616"/>
                      <a:pt x="12372" y="4760"/>
                    </a:cubicBezTo>
                    <a:cubicBezTo>
                      <a:pt x="10468" y="952"/>
                      <a:pt x="6662" y="1904"/>
                      <a:pt x="3806" y="0"/>
                    </a:cubicBezTo>
                    <a:cubicBezTo>
                      <a:pt x="2855" y="2856"/>
                      <a:pt x="951" y="5712"/>
                      <a:pt x="0" y="761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4" name="Forma Livre 1023">
                <a:extLst>
                  <a:ext uri="{FF2B5EF4-FFF2-40B4-BE49-F238E27FC236}">
                    <a16:creationId xmlns:a16="http://schemas.microsoft.com/office/drawing/2014/main" id="{7A23C74B-8CF0-4ACE-C0A9-553CD91A93AD}"/>
                  </a:ext>
                </a:extLst>
              </p:cNvPr>
              <p:cNvSpPr/>
              <p:nvPr/>
            </p:nvSpPr>
            <p:spPr>
              <a:xfrm>
                <a:off x="11314045" y="4370418"/>
                <a:ext cx="11596" cy="13185"/>
              </a:xfrm>
              <a:custGeom>
                <a:avLst/>
                <a:gdLst>
                  <a:gd name="connsiteX0" fmla="*/ 5364 w 11596"/>
                  <a:gd name="connsiteY0" fmla="*/ 253 h 13185"/>
                  <a:gd name="connsiteX1" fmla="*/ 606 w 11596"/>
                  <a:gd name="connsiteY1" fmla="*/ 11677 h 13185"/>
                  <a:gd name="connsiteX2" fmla="*/ 7268 w 11596"/>
                  <a:gd name="connsiteY2" fmla="*/ 11677 h 13185"/>
                  <a:gd name="connsiteX3" fmla="*/ 10123 w 11596"/>
                  <a:gd name="connsiteY3" fmla="*/ 3109 h 13185"/>
                  <a:gd name="connsiteX4" fmla="*/ 5364 w 11596"/>
                  <a:gd name="connsiteY4" fmla="*/ 253 h 1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96" h="13185">
                    <a:moveTo>
                      <a:pt x="5364" y="253"/>
                    </a:moveTo>
                    <a:cubicBezTo>
                      <a:pt x="1557" y="2157"/>
                      <a:pt x="-1298" y="8821"/>
                      <a:pt x="606" y="11677"/>
                    </a:cubicBezTo>
                    <a:cubicBezTo>
                      <a:pt x="2509" y="14533"/>
                      <a:pt x="5364" y="12629"/>
                      <a:pt x="7268" y="11677"/>
                    </a:cubicBezTo>
                    <a:cubicBezTo>
                      <a:pt x="12978" y="9773"/>
                      <a:pt x="12026" y="6917"/>
                      <a:pt x="10123" y="3109"/>
                    </a:cubicBezTo>
                    <a:cubicBezTo>
                      <a:pt x="10123" y="1205"/>
                      <a:pt x="9171" y="-699"/>
                      <a:pt x="5364" y="253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5" name="Forma Livre 1024">
                <a:extLst>
                  <a:ext uri="{FF2B5EF4-FFF2-40B4-BE49-F238E27FC236}">
                    <a16:creationId xmlns:a16="http://schemas.microsoft.com/office/drawing/2014/main" id="{5478C71E-DD8B-C7AC-9B00-855B2171ED35}"/>
                  </a:ext>
                </a:extLst>
              </p:cNvPr>
              <p:cNvSpPr/>
              <p:nvPr/>
            </p:nvSpPr>
            <p:spPr>
              <a:xfrm>
                <a:off x="11492954" y="3425799"/>
                <a:ext cx="14016" cy="11740"/>
              </a:xfrm>
              <a:custGeom>
                <a:avLst/>
                <a:gdLst>
                  <a:gd name="connsiteX0" fmla="*/ 4423 w 14016"/>
                  <a:gd name="connsiteY0" fmla="*/ 1474 h 11740"/>
                  <a:gd name="connsiteX1" fmla="*/ 616 w 14016"/>
                  <a:gd name="connsiteY1" fmla="*/ 7186 h 11740"/>
                  <a:gd name="connsiteX2" fmla="*/ 12037 w 14016"/>
                  <a:gd name="connsiteY2" fmla="*/ 10994 h 11740"/>
                  <a:gd name="connsiteX3" fmla="*/ 12988 w 14016"/>
                  <a:gd name="connsiteY3" fmla="*/ 4330 h 11740"/>
                  <a:gd name="connsiteX4" fmla="*/ 4423 w 14016"/>
                  <a:gd name="connsiteY4" fmla="*/ 1474 h 1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16" h="11740">
                    <a:moveTo>
                      <a:pt x="4423" y="1474"/>
                    </a:moveTo>
                    <a:cubicBezTo>
                      <a:pt x="1568" y="2426"/>
                      <a:pt x="-1287" y="3378"/>
                      <a:pt x="616" y="7186"/>
                    </a:cubicBezTo>
                    <a:cubicBezTo>
                      <a:pt x="3471" y="10994"/>
                      <a:pt x="7278" y="12898"/>
                      <a:pt x="12037" y="10994"/>
                    </a:cubicBezTo>
                    <a:cubicBezTo>
                      <a:pt x="15843" y="10042"/>
                      <a:pt x="12988" y="7186"/>
                      <a:pt x="12988" y="4330"/>
                    </a:cubicBezTo>
                    <a:cubicBezTo>
                      <a:pt x="12037" y="-1382"/>
                      <a:pt x="9182" y="-430"/>
                      <a:pt x="4423" y="1474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7" name="Forma Livre 1026">
                <a:extLst>
                  <a:ext uri="{FF2B5EF4-FFF2-40B4-BE49-F238E27FC236}">
                    <a16:creationId xmlns:a16="http://schemas.microsoft.com/office/drawing/2014/main" id="{3FDE5CF1-9000-3F3D-7738-22E27B3BDEF0}"/>
                  </a:ext>
                </a:extLst>
              </p:cNvPr>
              <p:cNvSpPr/>
              <p:nvPr/>
            </p:nvSpPr>
            <p:spPr>
              <a:xfrm>
                <a:off x="11696618" y="2974005"/>
                <a:ext cx="13411" cy="9776"/>
              </a:xfrm>
              <a:custGeom>
                <a:avLst/>
                <a:gdLst>
                  <a:gd name="connsiteX0" fmla="*/ 4423 w 13411"/>
                  <a:gd name="connsiteY0" fmla="*/ 1084 h 9776"/>
                  <a:gd name="connsiteX1" fmla="*/ 616 w 13411"/>
                  <a:gd name="connsiteY1" fmla="*/ 6796 h 9776"/>
                  <a:gd name="connsiteX2" fmla="*/ 12988 w 13411"/>
                  <a:gd name="connsiteY2" fmla="*/ 9652 h 9776"/>
                  <a:gd name="connsiteX3" fmla="*/ 12988 w 13411"/>
                  <a:gd name="connsiteY3" fmla="*/ 3940 h 9776"/>
                  <a:gd name="connsiteX4" fmla="*/ 4423 w 13411"/>
                  <a:gd name="connsiteY4" fmla="*/ 1084 h 9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11" h="9776">
                    <a:moveTo>
                      <a:pt x="4423" y="1084"/>
                    </a:moveTo>
                    <a:cubicBezTo>
                      <a:pt x="1568" y="2988"/>
                      <a:pt x="-1287" y="3940"/>
                      <a:pt x="616" y="6796"/>
                    </a:cubicBezTo>
                    <a:cubicBezTo>
                      <a:pt x="3471" y="13460"/>
                      <a:pt x="9181" y="5844"/>
                      <a:pt x="12988" y="9652"/>
                    </a:cubicBezTo>
                    <a:cubicBezTo>
                      <a:pt x="13940" y="10604"/>
                      <a:pt x="12988" y="5844"/>
                      <a:pt x="12988" y="3940"/>
                    </a:cubicBezTo>
                    <a:cubicBezTo>
                      <a:pt x="11085" y="-1772"/>
                      <a:pt x="7278" y="132"/>
                      <a:pt x="4423" y="1084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8" name="Forma Livre 1027">
                <a:extLst>
                  <a:ext uri="{FF2B5EF4-FFF2-40B4-BE49-F238E27FC236}">
                    <a16:creationId xmlns:a16="http://schemas.microsoft.com/office/drawing/2014/main" id="{FC10A726-A6A0-D283-6BA0-0B3D89F0EA94}"/>
                  </a:ext>
                </a:extLst>
              </p:cNvPr>
              <p:cNvSpPr/>
              <p:nvPr/>
            </p:nvSpPr>
            <p:spPr>
              <a:xfrm>
                <a:off x="11491767" y="3186069"/>
                <a:ext cx="12271" cy="11341"/>
              </a:xfrm>
              <a:custGeom>
                <a:avLst/>
                <a:gdLst>
                  <a:gd name="connsiteX0" fmla="*/ 2754 w 12271"/>
                  <a:gd name="connsiteY0" fmla="*/ 357 h 11341"/>
                  <a:gd name="connsiteX1" fmla="*/ 851 w 12271"/>
                  <a:gd name="connsiteY1" fmla="*/ 6069 h 11341"/>
                  <a:gd name="connsiteX2" fmla="*/ 7513 w 12271"/>
                  <a:gd name="connsiteY2" fmla="*/ 10829 h 11341"/>
                  <a:gd name="connsiteX3" fmla="*/ 12271 w 12271"/>
                  <a:gd name="connsiteY3" fmla="*/ 3213 h 11341"/>
                  <a:gd name="connsiteX4" fmla="*/ 2754 w 12271"/>
                  <a:gd name="connsiteY4" fmla="*/ 357 h 1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1" h="11341">
                    <a:moveTo>
                      <a:pt x="2754" y="357"/>
                    </a:moveTo>
                    <a:cubicBezTo>
                      <a:pt x="-1052" y="1309"/>
                      <a:pt x="-101" y="4165"/>
                      <a:pt x="851" y="6069"/>
                    </a:cubicBezTo>
                    <a:cubicBezTo>
                      <a:pt x="1803" y="8925"/>
                      <a:pt x="1803" y="12732"/>
                      <a:pt x="7513" y="10829"/>
                    </a:cubicBezTo>
                    <a:cubicBezTo>
                      <a:pt x="11320" y="9877"/>
                      <a:pt x="12271" y="5117"/>
                      <a:pt x="12271" y="3213"/>
                    </a:cubicBezTo>
                    <a:cubicBezTo>
                      <a:pt x="10368" y="357"/>
                      <a:pt x="6561" y="-595"/>
                      <a:pt x="2754" y="357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9" name="Forma Livre 1028">
                <a:extLst>
                  <a:ext uri="{FF2B5EF4-FFF2-40B4-BE49-F238E27FC236}">
                    <a16:creationId xmlns:a16="http://schemas.microsoft.com/office/drawing/2014/main" id="{87ECE59D-57F2-44BC-5185-3F78F9EE5871}"/>
                  </a:ext>
                </a:extLst>
              </p:cNvPr>
              <p:cNvSpPr/>
              <p:nvPr/>
            </p:nvSpPr>
            <p:spPr>
              <a:xfrm>
                <a:off x="11487860" y="4095553"/>
                <a:ext cx="9517" cy="13327"/>
              </a:xfrm>
              <a:custGeom>
                <a:avLst/>
                <a:gdLst>
                  <a:gd name="connsiteX0" fmla="*/ 5710 w 9517"/>
                  <a:gd name="connsiteY0" fmla="*/ 0 h 13327"/>
                  <a:gd name="connsiteX1" fmla="*/ 0 w 9517"/>
                  <a:gd name="connsiteY1" fmla="*/ 10472 h 13327"/>
                  <a:gd name="connsiteX2" fmla="*/ 3806 w 9517"/>
                  <a:gd name="connsiteY2" fmla="*/ 13327 h 13327"/>
                  <a:gd name="connsiteX3" fmla="*/ 9517 w 9517"/>
                  <a:gd name="connsiteY3" fmla="*/ 2856 h 13327"/>
                  <a:gd name="connsiteX4" fmla="*/ 5710 w 9517"/>
                  <a:gd name="connsiteY4" fmla="*/ 0 h 1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7" h="13327">
                    <a:moveTo>
                      <a:pt x="5710" y="0"/>
                    </a:moveTo>
                    <a:cubicBezTo>
                      <a:pt x="951" y="1904"/>
                      <a:pt x="0" y="5712"/>
                      <a:pt x="0" y="10472"/>
                    </a:cubicBezTo>
                    <a:cubicBezTo>
                      <a:pt x="0" y="12375"/>
                      <a:pt x="2855" y="13327"/>
                      <a:pt x="3806" y="13327"/>
                    </a:cubicBezTo>
                    <a:cubicBezTo>
                      <a:pt x="8565" y="11424"/>
                      <a:pt x="9517" y="7616"/>
                      <a:pt x="9517" y="2856"/>
                    </a:cubicBezTo>
                    <a:cubicBezTo>
                      <a:pt x="9517" y="0"/>
                      <a:pt x="7613" y="0"/>
                      <a:pt x="5710" y="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0" name="Forma Livre 1029">
                <a:extLst>
                  <a:ext uri="{FF2B5EF4-FFF2-40B4-BE49-F238E27FC236}">
                    <a16:creationId xmlns:a16="http://schemas.microsoft.com/office/drawing/2014/main" id="{26A41E4D-ED61-5564-B240-88C9A7E0B6E3}"/>
                  </a:ext>
                </a:extLst>
              </p:cNvPr>
              <p:cNvSpPr/>
              <p:nvPr/>
            </p:nvSpPr>
            <p:spPr>
              <a:xfrm>
                <a:off x="11274864" y="4230916"/>
                <a:ext cx="12023" cy="11488"/>
              </a:xfrm>
              <a:custGeom>
                <a:avLst/>
                <a:gdLst>
                  <a:gd name="connsiteX0" fmla="*/ 766 w 12023"/>
                  <a:gd name="connsiteY0" fmla="*/ 7433 h 11488"/>
                  <a:gd name="connsiteX1" fmla="*/ 9331 w 12023"/>
                  <a:gd name="connsiteY1" fmla="*/ 11240 h 11488"/>
                  <a:gd name="connsiteX2" fmla="*/ 11235 w 12023"/>
                  <a:gd name="connsiteY2" fmla="*/ 2673 h 11488"/>
                  <a:gd name="connsiteX3" fmla="*/ 3622 w 12023"/>
                  <a:gd name="connsiteY3" fmla="*/ 1721 h 11488"/>
                  <a:gd name="connsiteX4" fmla="*/ 766 w 12023"/>
                  <a:gd name="connsiteY4" fmla="*/ 7433 h 11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23" h="11488">
                    <a:moveTo>
                      <a:pt x="766" y="7433"/>
                    </a:moveTo>
                    <a:cubicBezTo>
                      <a:pt x="2669" y="10288"/>
                      <a:pt x="6477" y="12193"/>
                      <a:pt x="9331" y="11240"/>
                    </a:cubicBezTo>
                    <a:cubicBezTo>
                      <a:pt x="11235" y="10288"/>
                      <a:pt x="13139" y="6481"/>
                      <a:pt x="11235" y="2673"/>
                    </a:cubicBezTo>
                    <a:cubicBezTo>
                      <a:pt x="9331" y="-2087"/>
                      <a:pt x="5524" y="769"/>
                      <a:pt x="3622" y="1721"/>
                    </a:cubicBezTo>
                    <a:cubicBezTo>
                      <a:pt x="766" y="1721"/>
                      <a:pt x="-1137" y="3625"/>
                      <a:pt x="766" y="7433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1" name="Forma Livre 1030">
                <a:extLst>
                  <a:ext uri="{FF2B5EF4-FFF2-40B4-BE49-F238E27FC236}">
                    <a16:creationId xmlns:a16="http://schemas.microsoft.com/office/drawing/2014/main" id="{970A3F41-20E9-EEEE-4503-8D30B247B088}"/>
                  </a:ext>
                </a:extLst>
              </p:cNvPr>
              <p:cNvSpPr/>
              <p:nvPr/>
            </p:nvSpPr>
            <p:spPr>
              <a:xfrm>
                <a:off x="11406409" y="2847182"/>
                <a:ext cx="11398" cy="9507"/>
              </a:xfrm>
              <a:custGeom>
                <a:avLst/>
                <a:gdLst>
                  <a:gd name="connsiteX0" fmla="*/ 1508 w 11398"/>
                  <a:gd name="connsiteY0" fmla="*/ 3199 h 9507"/>
                  <a:gd name="connsiteX1" fmla="*/ 9121 w 11398"/>
                  <a:gd name="connsiteY1" fmla="*/ 8911 h 9507"/>
                  <a:gd name="connsiteX2" fmla="*/ 11025 w 11398"/>
                  <a:gd name="connsiteY2" fmla="*/ 4151 h 9507"/>
                  <a:gd name="connsiteX3" fmla="*/ 1508 w 11398"/>
                  <a:gd name="connsiteY3" fmla="*/ 343 h 9507"/>
                  <a:gd name="connsiteX4" fmla="*/ 1508 w 11398"/>
                  <a:gd name="connsiteY4" fmla="*/ 3199 h 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98" h="9507">
                    <a:moveTo>
                      <a:pt x="1508" y="3199"/>
                    </a:moveTo>
                    <a:cubicBezTo>
                      <a:pt x="3411" y="7959"/>
                      <a:pt x="4363" y="10815"/>
                      <a:pt x="9121" y="8911"/>
                    </a:cubicBezTo>
                    <a:cubicBezTo>
                      <a:pt x="11025" y="7959"/>
                      <a:pt x="11976" y="6055"/>
                      <a:pt x="11025" y="4151"/>
                    </a:cubicBezTo>
                    <a:cubicBezTo>
                      <a:pt x="9121" y="343"/>
                      <a:pt x="5315" y="-609"/>
                      <a:pt x="1508" y="343"/>
                    </a:cubicBezTo>
                    <a:cubicBezTo>
                      <a:pt x="-1347" y="343"/>
                      <a:pt x="556" y="3199"/>
                      <a:pt x="1508" y="31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2" name="Forma Livre 1031">
                <a:extLst>
                  <a:ext uri="{FF2B5EF4-FFF2-40B4-BE49-F238E27FC236}">
                    <a16:creationId xmlns:a16="http://schemas.microsoft.com/office/drawing/2014/main" id="{B280D1BE-EF49-00E7-D108-50A68AB1521C}"/>
                  </a:ext>
                </a:extLst>
              </p:cNvPr>
              <p:cNvSpPr/>
              <p:nvPr/>
            </p:nvSpPr>
            <p:spPr>
              <a:xfrm>
                <a:off x="11440586" y="3871094"/>
                <a:ext cx="10530" cy="10166"/>
              </a:xfrm>
              <a:custGeom>
                <a:avLst/>
                <a:gdLst>
                  <a:gd name="connsiteX0" fmla="*/ 8254 w 10530"/>
                  <a:gd name="connsiteY0" fmla="*/ 9315 h 10166"/>
                  <a:gd name="connsiteX1" fmla="*/ 10157 w 10530"/>
                  <a:gd name="connsiteY1" fmla="*/ 4555 h 10166"/>
                  <a:gd name="connsiteX2" fmla="*/ 640 w 10530"/>
                  <a:gd name="connsiteY2" fmla="*/ 747 h 10166"/>
                  <a:gd name="connsiteX3" fmla="*/ 2544 w 10530"/>
                  <a:gd name="connsiteY3" fmla="*/ 7411 h 10166"/>
                  <a:gd name="connsiteX4" fmla="*/ 8254 w 10530"/>
                  <a:gd name="connsiteY4" fmla="*/ 9315 h 10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30" h="10166">
                    <a:moveTo>
                      <a:pt x="8254" y="9315"/>
                    </a:moveTo>
                    <a:cubicBezTo>
                      <a:pt x="10157" y="8363"/>
                      <a:pt x="11109" y="6459"/>
                      <a:pt x="10157" y="4555"/>
                    </a:cubicBezTo>
                    <a:cubicBezTo>
                      <a:pt x="8254" y="747"/>
                      <a:pt x="4447" y="-1157"/>
                      <a:pt x="640" y="747"/>
                    </a:cubicBezTo>
                    <a:cubicBezTo>
                      <a:pt x="-1263" y="1699"/>
                      <a:pt x="1592" y="5507"/>
                      <a:pt x="2544" y="7411"/>
                    </a:cubicBezTo>
                    <a:cubicBezTo>
                      <a:pt x="3495" y="11219"/>
                      <a:pt x="6350" y="10267"/>
                      <a:pt x="8254" y="9315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3" name="Forma Livre 1032">
                <a:extLst>
                  <a:ext uri="{FF2B5EF4-FFF2-40B4-BE49-F238E27FC236}">
                    <a16:creationId xmlns:a16="http://schemas.microsoft.com/office/drawing/2014/main" id="{7242F6CD-4632-2F42-98D8-A0B55C0F8725}"/>
                  </a:ext>
                </a:extLst>
              </p:cNvPr>
              <p:cNvSpPr/>
              <p:nvPr/>
            </p:nvSpPr>
            <p:spPr>
              <a:xfrm>
                <a:off x="11228045" y="4515123"/>
                <a:ext cx="12372" cy="6725"/>
              </a:xfrm>
              <a:custGeom>
                <a:avLst/>
                <a:gdLst>
                  <a:gd name="connsiteX0" fmla="*/ 2856 w 12372"/>
                  <a:gd name="connsiteY0" fmla="*/ 248 h 6725"/>
                  <a:gd name="connsiteX1" fmla="*/ 0 w 12372"/>
                  <a:gd name="connsiteY1" fmla="*/ 3103 h 6725"/>
                  <a:gd name="connsiteX2" fmla="*/ 9517 w 12372"/>
                  <a:gd name="connsiteY2" fmla="*/ 5960 h 6725"/>
                  <a:gd name="connsiteX3" fmla="*/ 12373 w 12372"/>
                  <a:gd name="connsiteY3" fmla="*/ 4055 h 6725"/>
                  <a:gd name="connsiteX4" fmla="*/ 2856 w 12372"/>
                  <a:gd name="connsiteY4" fmla="*/ 248 h 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72" h="6725">
                    <a:moveTo>
                      <a:pt x="2856" y="248"/>
                    </a:moveTo>
                    <a:cubicBezTo>
                      <a:pt x="1904" y="1200"/>
                      <a:pt x="0" y="3103"/>
                      <a:pt x="0" y="3103"/>
                    </a:cubicBezTo>
                    <a:cubicBezTo>
                      <a:pt x="2856" y="5960"/>
                      <a:pt x="5711" y="7863"/>
                      <a:pt x="9517" y="5960"/>
                    </a:cubicBezTo>
                    <a:cubicBezTo>
                      <a:pt x="10469" y="5960"/>
                      <a:pt x="12373" y="4055"/>
                      <a:pt x="12373" y="4055"/>
                    </a:cubicBezTo>
                    <a:cubicBezTo>
                      <a:pt x="10469" y="1200"/>
                      <a:pt x="7614" y="-704"/>
                      <a:pt x="2856" y="248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4" name="Forma Livre 1033">
                <a:extLst>
                  <a:ext uri="{FF2B5EF4-FFF2-40B4-BE49-F238E27FC236}">
                    <a16:creationId xmlns:a16="http://schemas.microsoft.com/office/drawing/2014/main" id="{A992302D-3D93-0FE8-FDCC-7E9901AF679E}"/>
                  </a:ext>
                </a:extLst>
              </p:cNvPr>
              <p:cNvSpPr/>
              <p:nvPr/>
            </p:nvSpPr>
            <p:spPr>
              <a:xfrm>
                <a:off x="11444081" y="4371624"/>
                <a:ext cx="8565" cy="6281"/>
              </a:xfrm>
              <a:custGeom>
                <a:avLst/>
                <a:gdLst>
                  <a:gd name="connsiteX0" fmla="*/ 952 w 8565"/>
                  <a:gd name="connsiteY0" fmla="*/ 3808 h 6281"/>
                  <a:gd name="connsiteX1" fmla="*/ 6662 w 8565"/>
                  <a:gd name="connsiteY1" fmla="*/ 5712 h 6281"/>
                  <a:gd name="connsiteX2" fmla="*/ 8566 w 8565"/>
                  <a:gd name="connsiteY2" fmla="*/ 2856 h 6281"/>
                  <a:gd name="connsiteX3" fmla="*/ 0 w 8565"/>
                  <a:gd name="connsiteY3" fmla="*/ 0 h 6281"/>
                  <a:gd name="connsiteX4" fmla="*/ 952 w 8565"/>
                  <a:gd name="connsiteY4" fmla="*/ 3808 h 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5" h="6281">
                    <a:moveTo>
                      <a:pt x="952" y="3808"/>
                    </a:moveTo>
                    <a:cubicBezTo>
                      <a:pt x="1904" y="6664"/>
                      <a:pt x="4759" y="6664"/>
                      <a:pt x="6662" y="5712"/>
                    </a:cubicBezTo>
                    <a:cubicBezTo>
                      <a:pt x="7613" y="4760"/>
                      <a:pt x="8566" y="3808"/>
                      <a:pt x="8566" y="2856"/>
                    </a:cubicBezTo>
                    <a:cubicBezTo>
                      <a:pt x="5711" y="1904"/>
                      <a:pt x="2855" y="952"/>
                      <a:pt x="0" y="0"/>
                    </a:cubicBezTo>
                    <a:cubicBezTo>
                      <a:pt x="952" y="952"/>
                      <a:pt x="952" y="2856"/>
                      <a:pt x="952" y="3808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5" name="Forma Livre 1034">
                <a:extLst>
                  <a:ext uri="{FF2B5EF4-FFF2-40B4-BE49-F238E27FC236}">
                    <a16:creationId xmlns:a16="http://schemas.microsoft.com/office/drawing/2014/main" id="{1DE1F4CF-8688-C6AE-0256-3720A1BBEFF5}"/>
                  </a:ext>
                </a:extLst>
              </p:cNvPr>
              <p:cNvSpPr/>
              <p:nvPr/>
            </p:nvSpPr>
            <p:spPr>
              <a:xfrm>
                <a:off x="11853313" y="3967038"/>
                <a:ext cx="7613" cy="4283"/>
              </a:xfrm>
              <a:custGeom>
                <a:avLst/>
                <a:gdLst>
                  <a:gd name="connsiteX0" fmla="*/ 5711 w 7613"/>
                  <a:gd name="connsiteY0" fmla="*/ 2856 h 4283"/>
                  <a:gd name="connsiteX1" fmla="*/ 7613 w 7613"/>
                  <a:gd name="connsiteY1" fmla="*/ 0 h 4283"/>
                  <a:gd name="connsiteX2" fmla="*/ 1904 w 7613"/>
                  <a:gd name="connsiteY2" fmla="*/ 0 h 4283"/>
                  <a:gd name="connsiteX3" fmla="*/ 0 w 7613"/>
                  <a:gd name="connsiteY3" fmla="*/ 2856 h 4283"/>
                  <a:gd name="connsiteX4" fmla="*/ 5711 w 7613"/>
                  <a:gd name="connsiteY4" fmla="*/ 2856 h 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3" h="4283">
                    <a:moveTo>
                      <a:pt x="5711" y="2856"/>
                    </a:moveTo>
                    <a:cubicBezTo>
                      <a:pt x="6662" y="1904"/>
                      <a:pt x="6662" y="952"/>
                      <a:pt x="7613" y="0"/>
                    </a:cubicBezTo>
                    <a:cubicBezTo>
                      <a:pt x="5711" y="0"/>
                      <a:pt x="3807" y="0"/>
                      <a:pt x="1904" y="0"/>
                    </a:cubicBezTo>
                    <a:cubicBezTo>
                      <a:pt x="952" y="0"/>
                      <a:pt x="952" y="1904"/>
                      <a:pt x="0" y="2856"/>
                    </a:cubicBezTo>
                    <a:cubicBezTo>
                      <a:pt x="1904" y="4760"/>
                      <a:pt x="3807" y="4760"/>
                      <a:pt x="5711" y="2856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6" name="Forma Livre 1035">
                <a:extLst>
                  <a:ext uri="{FF2B5EF4-FFF2-40B4-BE49-F238E27FC236}">
                    <a16:creationId xmlns:a16="http://schemas.microsoft.com/office/drawing/2014/main" id="{9144E673-B25B-BFA2-DDC1-17A279FE6B37}"/>
                  </a:ext>
                </a:extLst>
              </p:cNvPr>
              <p:cNvSpPr/>
              <p:nvPr/>
            </p:nvSpPr>
            <p:spPr>
              <a:xfrm>
                <a:off x="11228997" y="4484760"/>
                <a:ext cx="7613" cy="3955"/>
              </a:xfrm>
              <a:custGeom>
                <a:avLst/>
                <a:gdLst>
                  <a:gd name="connsiteX0" fmla="*/ 1904 w 7613"/>
                  <a:gd name="connsiteY0" fmla="*/ 1099 h 3955"/>
                  <a:gd name="connsiteX1" fmla="*/ 0 w 7613"/>
                  <a:gd name="connsiteY1" fmla="*/ 3955 h 3955"/>
                  <a:gd name="connsiteX2" fmla="*/ 5710 w 7613"/>
                  <a:gd name="connsiteY2" fmla="*/ 3955 h 3955"/>
                  <a:gd name="connsiteX3" fmla="*/ 7613 w 7613"/>
                  <a:gd name="connsiteY3" fmla="*/ 1099 h 3955"/>
                  <a:gd name="connsiteX4" fmla="*/ 1904 w 7613"/>
                  <a:gd name="connsiteY4" fmla="*/ 1099 h 3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3" h="3955">
                    <a:moveTo>
                      <a:pt x="1904" y="1099"/>
                    </a:moveTo>
                    <a:cubicBezTo>
                      <a:pt x="951" y="2051"/>
                      <a:pt x="951" y="3003"/>
                      <a:pt x="0" y="3955"/>
                    </a:cubicBezTo>
                    <a:cubicBezTo>
                      <a:pt x="1904" y="3955"/>
                      <a:pt x="3806" y="3955"/>
                      <a:pt x="5710" y="3955"/>
                    </a:cubicBezTo>
                    <a:cubicBezTo>
                      <a:pt x="6662" y="3955"/>
                      <a:pt x="6662" y="2051"/>
                      <a:pt x="7613" y="1099"/>
                    </a:cubicBezTo>
                    <a:cubicBezTo>
                      <a:pt x="5710" y="147"/>
                      <a:pt x="3806" y="-805"/>
                      <a:pt x="1904" y="1099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7" name="Forma Livre 1036">
                <a:extLst>
                  <a:ext uri="{FF2B5EF4-FFF2-40B4-BE49-F238E27FC236}">
                    <a16:creationId xmlns:a16="http://schemas.microsoft.com/office/drawing/2014/main" id="{658A5308-6171-47BC-BCC2-51ABAE1EA546}"/>
                  </a:ext>
                </a:extLst>
              </p:cNvPr>
              <p:cNvSpPr/>
              <p:nvPr/>
            </p:nvSpPr>
            <p:spPr>
              <a:xfrm>
                <a:off x="11563996" y="3624330"/>
                <a:ext cx="3806" cy="2855"/>
              </a:xfrm>
              <a:custGeom>
                <a:avLst/>
                <a:gdLst>
                  <a:gd name="connsiteX0" fmla="*/ 1903 w 3806"/>
                  <a:gd name="connsiteY0" fmla="*/ 0 h 2855"/>
                  <a:gd name="connsiteX1" fmla="*/ 0 w 3806"/>
                  <a:gd name="connsiteY1" fmla="*/ 1904 h 2855"/>
                  <a:gd name="connsiteX2" fmla="*/ 1903 w 3806"/>
                  <a:gd name="connsiteY2" fmla="*/ 2856 h 2855"/>
                  <a:gd name="connsiteX3" fmla="*/ 3806 w 3806"/>
                  <a:gd name="connsiteY3" fmla="*/ 952 h 2855"/>
                  <a:gd name="connsiteX4" fmla="*/ 1903 w 3806"/>
                  <a:gd name="connsiteY4" fmla="*/ 0 h 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6" h="2855">
                    <a:moveTo>
                      <a:pt x="1903" y="0"/>
                    </a:moveTo>
                    <a:cubicBezTo>
                      <a:pt x="951" y="952"/>
                      <a:pt x="951" y="1904"/>
                      <a:pt x="0" y="1904"/>
                    </a:cubicBezTo>
                    <a:cubicBezTo>
                      <a:pt x="951" y="1904"/>
                      <a:pt x="1903" y="2856"/>
                      <a:pt x="1903" y="2856"/>
                    </a:cubicBezTo>
                    <a:cubicBezTo>
                      <a:pt x="2855" y="1904"/>
                      <a:pt x="2855" y="952"/>
                      <a:pt x="3806" y="952"/>
                    </a:cubicBezTo>
                    <a:cubicBezTo>
                      <a:pt x="3806" y="952"/>
                      <a:pt x="2855" y="952"/>
                      <a:pt x="1903" y="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8" name="Forma Livre 1037">
                <a:extLst>
                  <a:ext uri="{FF2B5EF4-FFF2-40B4-BE49-F238E27FC236}">
                    <a16:creationId xmlns:a16="http://schemas.microsoft.com/office/drawing/2014/main" id="{B75EC91F-A1C7-CD85-D356-17C300F11FE9}"/>
                  </a:ext>
                </a:extLst>
              </p:cNvPr>
              <p:cNvSpPr/>
              <p:nvPr/>
            </p:nvSpPr>
            <p:spPr>
              <a:xfrm>
                <a:off x="11236611" y="4504899"/>
                <a:ext cx="3807" cy="2855"/>
              </a:xfrm>
              <a:custGeom>
                <a:avLst/>
                <a:gdLst>
                  <a:gd name="connsiteX0" fmla="*/ 1904 w 3807"/>
                  <a:gd name="connsiteY0" fmla="*/ 0 h 2855"/>
                  <a:gd name="connsiteX1" fmla="*/ 0 w 3807"/>
                  <a:gd name="connsiteY1" fmla="*/ 1904 h 2855"/>
                  <a:gd name="connsiteX2" fmla="*/ 1904 w 3807"/>
                  <a:gd name="connsiteY2" fmla="*/ 2856 h 2855"/>
                  <a:gd name="connsiteX3" fmla="*/ 3807 w 3807"/>
                  <a:gd name="connsiteY3" fmla="*/ 952 h 2855"/>
                  <a:gd name="connsiteX4" fmla="*/ 1904 w 3807"/>
                  <a:gd name="connsiteY4" fmla="*/ 0 h 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" h="2855">
                    <a:moveTo>
                      <a:pt x="1904" y="0"/>
                    </a:moveTo>
                    <a:cubicBezTo>
                      <a:pt x="951" y="952"/>
                      <a:pt x="951" y="1904"/>
                      <a:pt x="0" y="1904"/>
                    </a:cubicBezTo>
                    <a:cubicBezTo>
                      <a:pt x="951" y="1904"/>
                      <a:pt x="1904" y="2856"/>
                      <a:pt x="1904" y="2856"/>
                    </a:cubicBezTo>
                    <a:cubicBezTo>
                      <a:pt x="2855" y="1904"/>
                      <a:pt x="2855" y="952"/>
                      <a:pt x="3807" y="952"/>
                    </a:cubicBezTo>
                    <a:cubicBezTo>
                      <a:pt x="2855" y="0"/>
                      <a:pt x="2855" y="0"/>
                      <a:pt x="1904" y="0"/>
                    </a:cubicBezTo>
                    <a:close/>
                  </a:path>
                </a:pathLst>
              </a:custGeom>
              <a:solidFill>
                <a:srgbClr val="E1BDBB"/>
              </a:solidFill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</p:grpSp>
      </p:grpSp>
      <p:sp>
        <p:nvSpPr>
          <p:cNvPr id="1040" name="Espaço Reservado para Imagem 1039">
            <a:extLst>
              <a:ext uri="{FF2B5EF4-FFF2-40B4-BE49-F238E27FC236}">
                <a16:creationId xmlns:a16="http://schemas.microsoft.com/office/drawing/2014/main" id="{C2B80F07-97CD-8D2E-4105-15F1E1B7DD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65006" y="1076925"/>
            <a:ext cx="4875887" cy="4875886"/>
          </a:xfrm>
          <a:prstGeom prst="ellipse">
            <a:avLst/>
          </a:prstGeom>
          <a:solidFill>
            <a:schemeClr val="bg1">
              <a:alpha val="59973"/>
            </a:schemeClr>
          </a:solidFill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70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s">
    <p:bg>
      <p:bgPr>
        <a:solidFill>
          <a:srgbClr val="F0EB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áfico 6">
            <a:extLst>
              <a:ext uri="{FF2B5EF4-FFF2-40B4-BE49-F238E27FC236}">
                <a16:creationId xmlns:a16="http://schemas.microsoft.com/office/drawing/2014/main" id="{9D795278-AF3F-B5B3-4DB1-E7B29EC42CC3}"/>
              </a:ext>
            </a:extLst>
          </p:cNvPr>
          <p:cNvGrpSpPr/>
          <p:nvPr userDrawn="1"/>
        </p:nvGrpSpPr>
        <p:grpSpPr>
          <a:xfrm>
            <a:off x="2548534" y="96793"/>
            <a:ext cx="7094932" cy="6664414"/>
            <a:chOff x="7043420" y="983944"/>
            <a:chExt cx="4855151" cy="4560542"/>
          </a:xfrm>
          <a:solidFill>
            <a:srgbClr val="E1CFC8"/>
          </a:solidFill>
        </p:grpSpPr>
        <p:sp>
          <p:nvSpPr>
            <p:cNvPr id="4" name="Forma Livre 3">
              <a:extLst>
                <a:ext uri="{FF2B5EF4-FFF2-40B4-BE49-F238E27FC236}">
                  <a16:creationId xmlns:a16="http://schemas.microsoft.com/office/drawing/2014/main" id="{07325073-52A4-CFE6-B9B2-D166E557C874}"/>
                </a:ext>
              </a:extLst>
            </p:cNvPr>
            <p:cNvSpPr/>
            <p:nvPr/>
          </p:nvSpPr>
          <p:spPr>
            <a:xfrm>
              <a:off x="7043420" y="983944"/>
              <a:ext cx="4479652" cy="4560542"/>
            </a:xfrm>
            <a:custGeom>
              <a:avLst/>
              <a:gdLst>
                <a:gd name="connsiteX0" fmla="*/ 4479653 w 4479652"/>
                <a:gd name="connsiteY0" fmla="*/ 1419013 h 4560542"/>
                <a:gd name="connsiteX1" fmla="*/ 1681655 w 4479652"/>
                <a:gd name="connsiteY1" fmla="*/ 87212 h 4560542"/>
                <a:gd name="connsiteX2" fmla="*/ 0 w 4479652"/>
                <a:gd name="connsiteY2" fmla="*/ 2280543 h 4560542"/>
                <a:gd name="connsiteX3" fmla="*/ 1681655 w 4479652"/>
                <a:gd name="connsiteY3" fmla="*/ 4473873 h 4560542"/>
                <a:gd name="connsiteX4" fmla="*/ 4479653 w 4479652"/>
                <a:gd name="connsiteY4" fmla="*/ 3142072 h 4560542"/>
                <a:gd name="connsiteX5" fmla="*/ 2029025 w 4479652"/>
                <a:gd name="connsiteY5" fmla="*/ 4466257 h 4560542"/>
                <a:gd name="connsiteX6" fmla="*/ 136093 w 4479652"/>
                <a:gd name="connsiteY6" fmla="*/ 2281494 h 4560542"/>
                <a:gd name="connsiteX7" fmla="*/ 2029025 w 4479652"/>
                <a:gd name="connsiteY7" fmla="*/ 96732 h 4560542"/>
                <a:gd name="connsiteX8" fmla="*/ 4479653 w 4479652"/>
                <a:gd name="connsiteY8" fmla="*/ 1419013 h 456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79652" h="4560542">
                  <a:moveTo>
                    <a:pt x="4479653" y="1419013"/>
                  </a:moveTo>
                  <a:cubicBezTo>
                    <a:pt x="4031402" y="357570"/>
                    <a:pt x="2813226" y="-233601"/>
                    <a:pt x="1681655" y="87212"/>
                  </a:cubicBezTo>
                  <a:cubicBezTo>
                    <a:pt x="697596" y="367090"/>
                    <a:pt x="0" y="1274314"/>
                    <a:pt x="0" y="2280543"/>
                  </a:cubicBezTo>
                  <a:cubicBezTo>
                    <a:pt x="0" y="3284867"/>
                    <a:pt x="697596" y="4196851"/>
                    <a:pt x="1681655" y="4473873"/>
                  </a:cubicBezTo>
                  <a:cubicBezTo>
                    <a:pt x="2813226" y="4792782"/>
                    <a:pt x="4030451" y="4205419"/>
                    <a:pt x="4479653" y="3142072"/>
                  </a:cubicBezTo>
                  <a:cubicBezTo>
                    <a:pt x="3996189" y="4039776"/>
                    <a:pt x="3113963" y="4640467"/>
                    <a:pt x="2029025" y="4466257"/>
                  </a:cubicBezTo>
                  <a:cubicBezTo>
                    <a:pt x="951700" y="4293000"/>
                    <a:pt x="136093" y="3352457"/>
                    <a:pt x="136093" y="2281494"/>
                  </a:cubicBezTo>
                  <a:cubicBezTo>
                    <a:pt x="136093" y="1210532"/>
                    <a:pt x="951700" y="269989"/>
                    <a:pt x="2029025" y="96732"/>
                  </a:cubicBezTo>
                  <a:cubicBezTo>
                    <a:pt x="3114915" y="-79382"/>
                    <a:pt x="3996189" y="521309"/>
                    <a:pt x="4479653" y="1419013"/>
                  </a:cubicBezTo>
                  <a:close/>
                </a:path>
              </a:pathLst>
            </a:custGeom>
            <a:grpFill/>
            <a:ln w="951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pt-BR"/>
            </a:p>
          </p:txBody>
        </p:sp>
        <p:grpSp>
          <p:nvGrpSpPr>
            <p:cNvPr id="5" name="Gráfico 6">
              <a:extLst>
                <a:ext uri="{FF2B5EF4-FFF2-40B4-BE49-F238E27FC236}">
                  <a16:creationId xmlns:a16="http://schemas.microsoft.com/office/drawing/2014/main" id="{65629AF6-32B3-7D1C-C2EE-79CD44270E5C}"/>
                </a:ext>
              </a:extLst>
            </p:cNvPr>
            <p:cNvGrpSpPr/>
            <p:nvPr/>
          </p:nvGrpSpPr>
          <p:grpSpPr>
            <a:xfrm>
              <a:off x="11176635" y="2384242"/>
              <a:ext cx="721936" cy="2137606"/>
              <a:chOff x="11176635" y="2384242"/>
              <a:chExt cx="721936" cy="2137606"/>
            </a:xfrm>
            <a:grpFill/>
          </p:grpSpPr>
          <p:sp>
            <p:nvSpPr>
              <p:cNvPr id="6" name="Forma Livre 5">
                <a:extLst>
                  <a:ext uri="{FF2B5EF4-FFF2-40B4-BE49-F238E27FC236}">
                    <a16:creationId xmlns:a16="http://schemas.microsoft.com/office/drawing/2014/main" id="{1AB635A9-9765-FF68-AFC2-4A3130D1B168}"/>
                  </a:ext>
                </a:extLst>
              </p:cNvPr>
              <p:cNvSpPr/>
              <p:nvPr/>
            </p:nvSpPr>
            <p:spPr>
              <a:xfrm>
                <a:off x="11646772" y="3585193"/>
                <a:ext cx="123796" cy="133463"/>
              </a:xfrm>
              <a:custGeom>
                <a:avLst/>
                <a:gdLst>
                  <a:gd name="connsiteX0" fmla="*/ 52365 w 123796"/>
                  <a:gd name="connsiteY0" fmla="*/ 5819 h 133463"/>
                  <a:gd name="connsiteX1" fmla="*/ 7636 w 123796"/>
                  <a:gd name="connsiteY1" fmla="*/ 37233 h 133463"/>
                  <a:gd name="connsiteX2" fmla="*/ 3829 w 123796"/>
                  <a:gd name="connsiteY2" fmla="*/ 80072 h 133463"/>
                  <a:gd name="connsiteX3" fmla="*/ 4780 w 123796"/>
                  <a:gd name="connsiteY3" fmla="*/ 81976 h 133463"/>
                  <a:gd name="connsiteX4" fmla="*/ 38090 w 123796"/>
                  <a:gd name="connsiteY4" fmla="*/ 105775 h 133463"/>
                  <a:gd name="connsiteX5" fmla="*/ 46655 w 123796"/>
                  <a:gd name="connsiteY5" fmla="*/ 117199 h 133463"/>
                  <a:gd name="connsiteX6" fmla="*/ 55221 w 123796"/>
                  <a:gd name="connsiteY6" fmla="*/ 133382 h 133463"/>
                  <a:gd name="connsiteX7" fmla="*/ 69496 w 123796"/>
                  <a:gd name="connsiteY7" fmla="*/ 120055 h 133463"/>
                  <a:gd name="connsiteX8" fmla="*/ 79013 w 123796"/>
                  <a:gd name="connsiteY8" fmla="*/ 115295 h 133463"/>
                  <a:gd name="connsiteX9" fmla="*/ 116129 w 123796"/>
                  <a:gd name="connsiteY9" fmla="*/ 77216 h 133463"/>
                  <a:gd name="connsiteX10" fmla="*/ 120888 w 123796"/>
                  <a:gd name="connsiteY10" fmla="*/ 63889 h 133463"/>
                  <a:gd name="connsiteX11" fmla="*/ 117081 w 123796"/>
                  <a:gd name="connsiteY11" fmla="*/ 28666 h 133463"/>
                  <a:gd name="connsiteX12" fmla="*/ 116129 w 123796"/>
                  <a:gd name="connsiteY12" fmla="*/ 22954 h 133463"/>
                  <a:gd name="connsiteX13" fmla="*/ 120888 w 123796"/>
                  <a:gd name="connsiteY13" fmla="*/ 19146 h 133463"/>
                  <a:gd name="connsiteX14" fmla="*/ 120888 w 123796"/>
                  <a:gd name="connsiteY14" fmla="*/ 6771 h 133463"/>
                  <a:gd name="connsiteX15" fmla="*/ 108516 w 123796"/>
                  <a:gd name="connsiteY15" fmla="*/ 4867 h 133463"/>
                  <a:gd name="connsiteX16" fmla="*/ 103757 w 123796"/>
                  <a:gd name="connsiteY16" fmla="*/ 8674 h 133463"/>
                  <a:gd name="connsiteX17" fmla="*/ 69496 w 123796"/>
                  <a:gd name="connsiteY17" fmla="*/ 1059 h 133463"/>
                  <a:gd name="connsiteX18" fmla="*/ 52365 w 123796"/>
                  <a:gd name="connsiteY18" fmla="*/ 5819 h 1334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23796" h="133463">
                    <a:moveTo>
                      <a:pt x="52365" y="5819"/>
                    </a:moveTo>
                    <a:cubicBezTo>
                      <a:pt x="35235" y="12482"/>
                      <a:pt x="17153" y="26762"/>
                      <a:pt x="7636" y="37233"/>
                    </a:cubicBezTo>
                    <a:cubicBezTo>
                      <a:pt x="-4737" y="50561"/>
                      <a:pt x="974" y="65792"/>
                      <a:pt x="3829" y="80072"/>
                    </a:cubicBezTo>
                    <a:cubicBezTo>
                      <a:pt x="3829" y="81024"/>
                      <a:pt x="3829" y="81976"/>
                      <a:pt x="4780" y="81976"/>
                    </a:cubicBezTo>
                    <a:cubicBezTo>
                      <a:pt x="18104" y="87688"/>
                      <a:pt x="23814" y="102919"/>
                      <a:pt x="38090" y="105775"/>
                    </a:cubicBezTo>
                    <a:cubicBezTo>
                      <a:pt x="44752" y="106727"/>
                      <a:pt x="45704" y="110535"/>
                      <a:pt x="46655" y="117199"/>
                    </a:cubicBezTo>
                    <a:cubicBezTo>
                      <a:pt x="47607" y="122910"/>
                      <a:pt x="49510" y="132430"/>
                      <a:pt x="55221" y="133382"/>
                    </a:cubicBezTo>
                    <a:cubicBezTo>
                      <a:pt x="61882" y="134334"/>
                      <a:pt x="67593" y="126718"/>
                      <a:pt x="69496" y="120055"/>
                    </a:cubicBezTo>
                    <a:cubicBezTo>
                      <a:pt x="71399" y="114343"/>
                      <a:pt x="75206" y="116247"/>
                      <a:pt x="79013" y="115295"/>
                    </a:cubicBezTo>
                    <a:cubicBezTo>
                      <a:pt x="92337" y="110535"/>
                      <a:pt x="113274" y="95303"/>
                      <a:pt x="116129" y="77216"/>
                    </a:cubicBezTo>
                    <a:cubicBezTo>
                      <a:pt x="117081" y="72456"/>
                      <a:pt x="119936" y="68648"/>
                      <a:pt x="120888" y="63889"/>
                    </a:cubicBezTo>
                    <a:cubicBezTo>
                      <a:pt x="125646" y="51513"/>
                      <a:pt x="124695" y="42945"/>
                      <a:pt x="117081" y="28666"/>
                    </a:cubicBezTo>
                    <a:cubicBezTo>
                      <a:pt x="116129" y="26762"/>
                      <a:pt x="114226" y="24858"/>
                      <a:pt x="116129" y="22954"/>
                    </a:cubicBezTo>
                    <a:cubicBezTo>
                      <a:pt x="117081" y="22002"/>
                      <a:pt x="119936" y="21050"/>
                      <a:pt x="120888" y="19146"/>
                    </a:cubicBezTo>
                    <a:cubicBezTo>
                      <a:pt x="123743" y="15338"/>
                      <a:pt x="123743" y="10578"/>
                      <a:pt x="120888" y="6771"/>
                    </a:cubicBezTo>
                    <a:cubicBezTo>
                      <a:pt x="118033" y="2963"/>
                      <a:pt x="112323" y="7723"/>
                      <a:pt x="108516" y="4867"/>
                    </a:cubicBezTo>
                    <a:cubicBezTo>
                      <a:pt x="108516" y="4867"/>
                      <a:pt x="108516" y="11530"/>
                      <a:pt x="103757" y="8674"/>
                    </a:cubicBezTo>
                    <a:cubicBezTo>
                      <a:pt x="93289" y="2011"/>
                      <a:pt x="80916" y="5819"/>
                      <a:pt x="69496" y="1059"/>
                    </a:cubicBezTo>
                    <a:cubicBezTo>
                      <a:pt x="63786" y="-2749"/>
                      <a:pt x="59027" y="4867"/>
                      <a:pt x="52365" y="581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7" name="Forma Livre 6">
                <a:extLst>
                  <a:ext uri="{FF2B5EF4-FFF2-40B4-BE49-F238E27FC236}">
                    <a16:creationId xmlns:a16="http://schemas.microsoft.com/office/drawing/2014/main" id="{5B3CE669-5F57-D55E-0919-6331B5F09ED3}"/>
                  </a:ext>
                </a:extLst>
              </p:cNvPr>
              <p:cNvSpPr/>
              <p:nvPr/>
            </p:nvSpPr>
            <p:spPr>
              <a:xfrm>
                <a:off x="11658587" y="3941097"/>
                <a:ext cx="77601" cy="90001"/>
              </a:xfrm>
              <a:custGeom>
                <a:avLst/>
                <a:gdLst>
                  <a:gd name="connsiteX0" fmla="*/ 71004 w 77601"/>
                  <a:gd name="connsiteY0" fmla="*/ 19277 h 90001"/>
                  <a:gd name="connsiteX1" fmla="*/ 45308 w 77601"/>
                  <a:gd name="connsiteY1" fmla="*/ 238 h 90001"/>
                  <a:gd name="connsiteX2" fmla="*/ 38647 w 77601"/>
                  <a:gd name="connsiteY2" fmla="*/ 1190 h 90001"/>
                  <a:gd name="connsiteX3" fmla="*/ 7240 w 77601"/>
                  <a:gd name="connsiteY3" fmla="*/ 30701 h 90001"/>
                  <a:gd name="connsiteX4" fmla="*/ 579 w 77601"/>
                  <a:gd name="connsiteY4" fmla="*/ 56404 h 90001"/>
                  <a:gd name="connsiteX5" fmla="*/ 8192 w 77601"/>
                  <a:gd name="connsiteY5" fmla="*/ 70684 h 90001"/>
                  <a:gd name="connsiteX6" fmla="*/ 16757 w 77601"/>
                  <a:gd name="connsiteY6" fmla="*/ 81155 h 90001"/>
                  <a:gd name="connsiteX7" fmla="*/ 31985 w 77601"/>
                  <a:gd name="connsiteY7" fmla="*/ 86867 h 90001"/>
                  <a:gd name="connsiteX8" fmla="*/ 43405 w 77601"/>
                  <a:gd name="connsiteY8" fmla="*/ 87819 h 90001"/>
                  <a:gd name="connsiteX9" fmla="*/ 67198 w 77601"/>
                  <a:gd name="connsiteY9" fmla="*/ 81155 h 90001"/>
                  <a:gd name="connsiteX10" fmla="*/ 75763 w 77601"/>
                  <a:gd name="connsiteY10" fmla="*/ 60212 h 90001"/>
                  <a:gd name="connsiteX11" fmla="*/ 74811 w 77601"/>
                  <a:gd name="connsiteY11" fmla="*/ 38317 h 90001"/>
                  <a:gd name="connsiteX12" fmla="*/ 71004 w 77601"/>
                  <a:gd name="connsiteY12" fmla="*/ 19277 h 90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601" h="90001">
                    <a:moveTo>
                      <a:pt x="71004" y="19277"/>
                    </a:moveTo>
                    <a:cubicBezTo>
                      <a:pt x="65294" y="6902"/>
                      <a:pt x="58632" y="238"/>
                      <a:pt x="45308" y="238"/>
                    </a:cubicBezTo>
                    <a:cubicBezTo>
                      <a:pt x="42453" y="238"/>
                      <a:pt x="39598" y="-714"/>
                      <a:pt x="38647" y="1190"/>
                    </a:cubicBezTo>
                    <a:cubicBezTo>
                      <a:pt x="30081" y="12614"/>
                      <a:pt x="13902" y="16421"/>
                      <a:pt x="7240" y="30701"/>
                    </a:cubicBezTo>
                    <a:cubicBezTo>
                      <a:pt x="-4180" y="36413"/>
                      <a:pt x="2482" y="47836"/>
                      <a:pt x="579" y="56404"/>
                    </a:cubicBezTo>
                    <a:cubicBezTo>
                      <a:pt x="-1325" y="61164"/>
                      <a:pt x="1530" y="67828"/>
                      <a:pt x="8192" y="70684"/>
                    </a:cubicBezTo>
                    <a:cubicBezTo>
                      <a:pt x="11999" y="72587"/>
                      <a:pt x="11999" y="78299"/>
                      <a:pt x="16757" y="81155"/>
                    </a:cubicBezTo>
                    <a:cubicBezTo>
                      <a:pt x="21516" y="84011"/>
                      <a:pt x="25323" y="87819"/>
                      <a:pt x="31985" y="86867"/>
                    </a:cubicBezTo>
                    <a:cubicBezTo>
                      <a:pt x="34840" y="86867"/>
                      <a:pt x="39598" y="85915"/>
                      <a:pt x="43405" y="87819"/>
                    </a:cubicBezTo>
                    <a:cubicBezTo>
                      <a:pt x="53874" y="93531"/>
                      <a:pt x="59584" y="86867"/>
                      <a:pt x="67198" y="81155"/>
                    </a:cubicBezTo>
                    <a:cubicBezTo>
                      <a:pt x="74811" y="74491"/>
                      <a:pt x="78618" y="69732"/>
                      <a:pt x="75763" y="60212"/>
                    </a:cubicBezTo>
                    <a:cubicBezTo>
                      <a:pt x="73859" y="53548"/>
                      <a:pt x="81473" y="45932"/>
                      <a:pt x="74811" y="38317"/>
                    </a:cubicBezTo>
                    <a:cubicBezTo>
                      <a:pt x="70053" y="31653"/>
                      <a:pt x="78618" y="23085"/>
                      <a:pt x="71004" y="19277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8" name="Forma Livre 7">
                <a:extLst>
                  <a:ext uri="{FF2B5EF4-FFF2-40B4-BE49-F238E27FC236}">
                    <a16:creationId xmlns:a16="http://schemas.microsoft.com/office/drawing/2014/main" id="{74D8DC12-1A3B-9637-3F50-DECBC729012E}"/>
                  </a:ext>
                </a:extLst>
              </p:cNvPr>
              <p:cNvSpPr/>
              <p:nvPr/>
            </p:nvSpPr>
            <p:spPr>
              <a:xfrm>
                <a:off x="11527559" y="3178420"/>
                <a:ext cx="89805" cy="79591"/>
              </a:xfrm>
              <a:custGeom>
                <a:avLst/>
                <a:gdLst>
                  <a:gd name="connsiteX0" fmla="*/ 83070 w 89805"/>
                  <a:gd name="connsiteY0" fmla="*/ 33709 h 79591"/>
                  <a:gd name="connsiteX1" fmla="*/ 66891 w 89805"/>
                  <a:gd name="connsiteY1" fmla="*/ 5150 h 79591"/>
                  <a:gd name="connsiteX2" fmla="*/ 45954 w 89805"/>
                  <a:gd name="connsiteY2" fmla="*/ 1342 h 79591"/>
                  <a:gd name="connsiteX3" fmla="*/ 22162 w 89805"/>
                  <a:gd name="connsiteY3" fmla="*/ 14669 h 79591"/>
                  <a:gd name="connsiteX4" fmla="*/ 10741 w 89805"/>
                  <a:gd name="connsiteY4" fmla="*/ 25141 h 79591"/>
                  <a:gd name="connsiteX5" fmla="*/ 272 w 89805"/>
                  <a:gd name="connsiteY5" fmla="*/ 33709 h 79591"/>
                  <a:gd name="connsiteX6" fmla="*/ 10741 w 89805"/>
                  <a:gd name="connsiteY6" fmla="*/ 61316 h 79591"/>
                  <a:gd name="connsiteX7" fmla="*/ 44051 w 89805"/>
                  <a:gd name="connsiteY7" fmla="*/ 70835 h 79591"/>
                  <a:gd name="connsiteX8" fmla="*/ 56423 w 89805"/>
                  <a:gd name="connsiteY8" fmla="*/ 73691 h 79591"/>
                  <a:gd name="connsiteX9" fmla="*/ 79264 w 89805"/>
                  <a:gd name="connsiteY9" fmla="*/ 73691 h 79591"/>
                  <a:gd name="connsiteX10" fmla="*/ 88781 w 89805"/>
                  <a:gd name="connsiteY10" fmla="*/ 52748 h 79591"/>
                  <a:gd name="connsiteX11" fmla="*/ 83070 w 89805"/>
                  <a:gd name="connsiteY11" fmla="*/ 33709 h 79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9805" h="79591">
                    <a:moveTo>
                      <a:pt x="83070" y="33709"/>
                    </a:moveTo>
                    <a:cubicBezTo>
                      <a:pt x="81167" y="22285"/>
                      <a:pt x="69747" y="16573"/>
                      <a:pt x="66891" y="5150"/>
                    </a:cubicBezTo>
                    <a:cubicBezTo>
                      <a:pt x="65940" y="390"/>
                      <a:pt x="52616" y="-1514"/>
                      <a:pt x="45954" y="1342"/>
                    </a:cubicBezTo>
                    <a:cubicBezTo>
                      <a:pt x="37389" y="4198"/>
                      <a:pt x="29775" y="8006"/>
                      <a:pt x="22162" y="14669"/>
                    </a:cubicBezTo>
                    <a:cubicBezTo>
                      <a:pt x="18355" y="17525"/>
                      <a:pt x="16451" y="23237"/>
                      <a:pt x="10741" y="25141"/>
                    </a:cubicBezTo>
                    <a:cubicBezTo>
                      <a:pt x="6934" y="26093"/>
                      <a:pt x="-1631" y="26093"/>
                      <a:pt x="272" y="33709"/>
                    </a:cubicBezTo>
                    <a:cubicBezTo>
                      <a:pt x="3128" y="43228"/>
                      <a:pt x="-1631" y="54652"/>
                      <a:pt x="10741" y="61316"/>
                    </a:cubicBezTo>
                    <a:cubicBezTo>
                      <a:pt x="25968" y="69883"/>
                      <a:pt x="25017" y="70835"/>
                      <a:pt x="44051" y="70835"/>
                    </a:cubicBezTo>
                    <a:cubicBezTo>
                      <a:pt x="48809" y="70835"/>
                      <a:pt x="54519" y="69883"/>
                      <a:pt x="56423" y="73691"/>
                    </a:cubicBezTo>
                    <a:cubicBezTo>
                      <a:pt x="64036" y="84163"/>
                      <a:pt x="72602" y="78451"/>
                      <a:pt x="79264" y="73691"/>
                    </a:cubicBezTo>
                    <a:cubicBezTo>
                      <a:pt x="84974" y="69883"/>
                      <a:pt x="92587" y="64172"/>
                      <a:pt x="88781" y="52748"/>
                    </a:cubicBezTo>
                    <a:cubicBezTo>
                      <a:pt x="86877" y="47036"/>
                      <a:pt x="86877" y="39420"/>
                      <a:pt x="83070" y="3370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9" name="Forma Livre 8">
                <a:extLst>
                  <a:ext uri="{FF2B5EF4-FFF2-40B4-BE49-F238E27FC236}">
                    <a16:creationId xmlns:a16="http://schemas.microsoft.com/office/drawing/2014/main" id="{08DF7908-0A70-4FF2-B11B-777046B6ACD8}"/>
                  </a:ext>
                </a:extLst>
              </p:cNvPr>
              <p:cNvSpPr/>
              <p:nvPr/>
            </p:nvSpPr>
            <p:spPr>
              <a:xfrm>
                <a:off x="11630596" y="3828879"/>
                <a:ext cx="54265" cy="51297"/>
              </a:xfrm>
              <a:custGeom>
                <a:avLst/>
                <a:gdLst>
                  <a:gd name="connsiteX0" fmla="*/ 50459 w 54265"/>
                  <a:gd name="connsiteY0" fmla="*/ 15355 h 51297"/>
                  <a:gd name="connsiteX1" fmla="*/ 20005 w 54265"/>
                  <a:gd name="connsiteY1" fmla="*/ 1076 h 51297"/>
                  <a:gd name="connsiteX2" fmla="*/ 971 w 54265"/>
                  <a:gd name="connsiteY2" fmla="*/ 18211 h 51297"/>
                  <a:gd name="connsiteX3" fmla="*/ 7633 w 54265"/>
                  <a:gd name="connsiteY3" fmla="*/ 31538 h 51297"/>
                  <a:gd name="connsiteX4" fmla="*/ 19053 w 54265"/>
                  <a:gd name="connsiteY4" fmla="*/ 46770 h 51297"/>
                  <a:gd name="connsiteX5" fmla="*/ 40942 w 54265"/>
                  <a:gd name="connsiteY5" fmla="*/ 50578 h 51297"/>
                  <a:gd name="connsiteX6" fmla="*/ 52363 w 54265"/>
                  <a:gd name="connsiteY6" fmla="*/ 29635 h 51297"/>
                  <a:gd name="connsiteX7" fmla="*/ 54266 w 54265"/>
                  <a:gd name="connsiteY7" fmla="*/ 20115 h 51297"/>
                  <a:gd name="connsiteX8" fmla="*/ 50459 w 54265"/>
                  <a:gd name="connsiteY8" fmla="*/ 15355 h 51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4265" h="51297">
                    <a:moveTo>
                      <a:pt x="50459" y="15355"/>
                    </a:moveTo>
                    <a:cubicBezTo>
                      <a:pt x="45701" y="3931"/>
                      <a:pt x="33329" y="-2732"/>
                      <a:pt x="20005" y="1076"/>
                    </a:cubicBezTo>
                    <a:cubicBezTo>
                      <a:pt x="12391" y="2979"/>
                      <a:pt x="4778" y="10595"/>
                      <a:pt x="971" y="18211"/>
                    </a:cubicBezTo>
                    <a:cubicBezTo>
                      <a:pt x="-1884" y="24875"/>
                      <a:pt x="1922" y="27731"/>
                      <a:pt x="7633" y="31538"/>
                    </a:cubicBezTo>
                    <a:cubicBezTo>
                      <a:pt x="12391" y="35347"/>
                      <a:pt x="13343" y="42010"/>
                      <a:pt x="19053" y="46770"/>
                    </a:cubicBezTo>
                    <a:cubicBezTo>
                      <a:pt x="25715" y="52482"/>
                      <a:pt x="33329" y="51530"/>
                      <a:pt x="40942" y="50578"/>
                    </a:cubicBezTo>
                    <a:cubicBezTo>
                      <a:pt x="42846" y="42010"/>
                      <a:pt x="59024" y="42010"/>
                      <a:pt x="52363" y="29635"/>
                    </a:cubicBezTo>
                    <a:cubicBezTo>
                      <a:pt x="50459" y="25827"/>
                      <a:pt x="53314" y="23923"/>
                      <a:pt x="54266" y="20115"/>
                    </a:cubicBezTo>
                    <a:cubicBezTo>
                      <a:pt x="52363" y="19163"/>
                      <a:pt x="56169" y="17259"/>
                      <a:pt x="50459" y="1535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" name="Forma Livre 9">
                <a:extLst>
                  <a:ext uri="{FF2B5EF4-FFF2-40B4-BE49-F238E27FC236}">
                    <a16:creationId xmlns:a16="http://schemas.microsoft.com/office/drawing/2014/main" id="{69FED5A8-9E00-5140-289F-84D92718BCAB}"/>
                  </a:ext>
                </a:extLst>
              </p:cNvPr>
              <p:cNvSpPr/>
              <p:nvPr/>
            </p:nvSpPr>
            <p:spPr>
              <a:xfrm>
                <a:off x="11428749" y="4003166"/>
                <a:ext cx="57957" cy="38458"/>
              </a:xfrm>
              <a:custGeom>
                <a:avLst/>
                <a:gdLst>
                  <a:gd name="connsiteX0" fmla="*/ 55304 w 57957"/>
                  <a:gd name="connsiteY0" fmla="*/ 12422 h 38458"/>
                  <a:gd name="connsiteX1" fmla="*/ 28656 w 57957"/>
                  <a:gd name="connsiteY1" fmla="*/ 4806 h 38458"/>
                  <a:gd name="connsiteX2" fmla="*/ 13429 w 57957"/>
                  <a:gd name="connsiteY2" fmla="*/ 6710 h 38458"/>
                  <a:gd name="connsiteX3" fmla="*/ 3912 w 57957"/>
                  <a:gd name="connsiteY3" fmla="*/ 8614 h 38458"/>
                  <a:gd name="connsiteX4" fmla="*/ 105 w 57957"/>
                  <a:gd name="connsiteY4" fmla="*/ 18134 h 38458"/>
                  <a:gd name="connsiteX5" fmla="*/ 8670 w 57957"/>
                  <a:gd name="connsiteY5" fmla="*/ 24798 h 38458"/>
                  <a:gd name="connsiteX6" fmla="*/ 16284 w 57957"/>
                  <a:gd name="connsiteY6" fmla="*/ 26702 h 38458"/>
                  <a:gd name="connsiteX7" fmla="*/ 36270 w 57957"/>
                  <a:gd name="connsiteY7" fmla="*/ 38125 h 38458"/>
                  <a:gd name="connsiteX8" fmla="*/ 53400 w 57957"/>
                  <a:gd name="connsiteY8" fmla="*/ 28605 h 38458"/>
                  <a:gd name="connsiteX9" fmla="*/ 55304 w 57957"/>
                  <a:gd name="connsiteY9" fmla="*/ 12422 h 38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7957" h="38458">
                    <a:moveTo>
                      <a:pt x="55304" y="12422"/>
                    </a:moveTo>
                    <a:cubicBezTo>
                      <a:pt x="50545" y="998"/>
                      <a:pt x="36270" y="-4713"/>
                      <a:pt x="28656" y="4806"/>
                    </a:cubicBezTo>
                    <a:cubicBezTo>
                      <a:pt x="21994" y="11470"/>
                      <a:pt x="18187" y="12422"/>
                      <a:pt x="13429" y="6710"/>
                    </a:cubicBezTo>
                    <a:cubicBezTo>
                      <a:pt x="7719" y="998"/>
                      <a:pt x="5815" y="3855"/>
                      <a:pt x="3912" y="8614"/>
                    </a:cubicBezTo>
                    <a:cubicBezTo>
                      <a:pt x="2960" y="11470"/>
                      <a:pt x="1057" y="14326"/>
                      <a:pt x="105" y="18134"/>
                    </a:cubicBezTo>
                    <a:cubicBezTo>
                      <a:pt x="-847" y="21942"/>
                      <a:pt x="4864" y="25750"/>
                      <a:pt x="8670" y="24798"/>
                    </a:cubicBezTo>
                    <a:cubicBezTo>
                      <a:pt x="11526" y="23846"/>
                      <a:pt x="15332" y="21942"/>
                      <a:pt x="16284" y="26702"/>
                    </a:cubicBezTo>
                    <a:cubicBezTo>
                      <a:pt x="19139" y="36221"/>
                      <a:pt x="28656" y="36221"/>
                      <a:pt x="36270" y="38125"/>
                    </a:cubicBezTo>
                    <a:cubicBezTo>
                      <a:pt x="43883" y="40029"/>
                      <a:pt x="48642" y="33365"/>
                      <a:pt x="53400" y="28605"/>
                    </a:cubicBezTo>
                    <a:cubicBezTo>
                      <a:pt x="59111" y="22894"/>
                      <a:pt x="59111" y="17182"/>
                      <a:pt x="55304" y="12422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1" name="Forma Livre 10">
                <a:extLst>
                  <a:ext uri="{FF2B5EF4-FFF2-40B4-BE49-F238E27FC236}">
                    <a16:creationId xmlns:a16="http://schemas.microsoft.com/office/drawing/2014/main" id="{93995905-ADAF-D994-D2D4-651A8796F7F0}"/>
                  </a:ext>
                </a:extLst>
              </p:cNvPr>
              <p:cNvSpPr/>
              <p:nvPr/>
            </p:nvSpPr>
            <p:spPr>
              <a:xfrm>
                <a:off x="11745043" y="3818780"/>
                <a:ext cx="39675" cy="36608"/>
              </a:xfrm>
              <a:custGeom>
                <a:avLst/>
                <a:gdLst>
                  <a:gd name="connsiteX0" fmla="*/ 15003 w 39675"/>
                  <a:gd name="connsiteY0" fmla="*/ 1655 h 36608"/>
                  <a:gd name="connsiteX1" fmla="*/ 728 w 39675"/>
                  <a:gd name="connsiteY1" fmla="*/ 26406 h 36608"/>
                  <a:gd name="connsiteX2" fmla="*/ 26424 w 39675"/>
                  <a:gd name="connsiteY2" fmla="*/ 35926 h 36608"/>
                  <a:gd name="connsiteX3" fmla="*/ 37844 w 39675"/>
                  <a:gd name="connsiteY3" fmla="*/ 9270 h 36608"/>
                  <a:gd name="connsiteX4" fmla="*/ 15003 w 39675"/>
                  <a:gd name="connsiteY4" fmla="*/ 1655 h 3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9675" h="36608">
                    <a:moveTo>
                      <a:pt x="15003" y="1655"/>
                    </a:moveTo>
                    <a:cubicBezTo>
                      <a:pt x="3583" y="6415"/>
                      <a:pt x="-2127" y="16886"/>
                      <a:pt x="728" y="26406"/>
                    </a:cubicBezTo>
                    <a:cubicBezTo>
                      <a:pt x="2631" y="32118"/>
                      <a:pt x="18810" y="38781"/>
                      <a:pt x="26424" y="35926"/>
                    </a:cubicBezTo>
                    <a:cubicBezTo>
                      <a:pt x="37844" y="31166"/>
                      <a:pt x="42603" y="20694"/>
                      <a:pt x="37844" y="9270"/>
                    </a:cubicBezTo>
                    <a:cubicBezTo>
                      <a:pt x="34989" y="703"/>
                      <a:pt x="25472" y="-2153"/>
                      <a:pt x="15003" y="165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2" name="Forma Livre 11">
                <a:extLst>
                  <a:ext uri="{FF2B5EF4-FFF2-40B4-BE49-F238E27FC236}">
                    <a16:creationId xmlns:a16="http://schemas.microsoft.com/office/drawing/2014/main" id="{71E14FFC-FAB9-1E39-BDAE-8E16C4E45843}"/>
                  </a:ext>
                </a:extLst>
              </p:cNvPr>
              <p:cNvSpPr/>
              <p:nvPr/>
            </p:nvSpPr>
            <p:spPr>
              <a:xfrm>
                <a:off x="11719178" y="4110256"/>
                <a:ext cx="41819" cy="37883"/>
              </a:xfrm>
              <a:custGeom>
                <a:avLst/>
                <a:gdLst>
                  <a:gd name="connsiteX0" fmla="*/ 14220 w 41819"/>
                  <a:gd name="connsiteY0" fmla="*/ 3385 h 37883"/>
                  <a:gd name="connsiteX1" fmla="*/ 4703 w 41819"/>
                  <a:gd name="connsiteY1" fmla="*/ 9097 h 37883"/>
                  <a:gd name="connsiteX2" fmla="*/ 1848 w 41819"/>
                  <a:gd name="connsiteY2" fmla="*/ 23376 h 37883"/>
                  <a:gd name="connsiteX3" fmla="*/ 25641 w 41819"/>
                  <a:gd name="connsiteY3" fmla="*/ 37656 h 37883"/>
                  <a:gd name="connsiteX4" fmla="*/ 41819 w 41819"/>
                  <a:gd name="connsiteY4" fmla="*/ 14808 h 37883"/>
                  <a:gd name="connsiteX5" fmla="*/ 27544 w 41819"/>
                  <a:gd name="connsiteY5" fmla="*/ 529 h 37883"/>
                  <a:gd name="connsiteX6" fmla="*/ 14220 w 41819"/>
                  <a:gd name="connsiteY6" fmla="*/ 3385 h 37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819" h="37883">
                    <a:moveTo>
                      <a:pt x="14220" y="3385"/>
                    </a:moveTo>
                    <a:cubicBezTo>
                      <a:pt x="11365" y="5289"/>
                      <a:pt x="5655" y="5289"/>
                      <a:pt x="4703" y="9097"/>
                    </a:cubicBezTo>
                    <a:cubicBezTo>
                      <a:pt x="2800" y="13856"/>
                      <a:pt x="-2910" y="19568"/>
                      <a:pt x="1848" y="23376"/>
                    </a:cubicBezTo>
                    <a:cubicBezTo>
                      <a:pt x="8510" y="29088"/>
                      <a:pt x="13268" y="39560"/>
                      <a:pt x="25641" y="37656"/>
                    </a:cubicBezTo>
                    <a:cubicBezTo>
                      <a:pt x="30399" y="36704"/>
                      <a:pt x="41819" y="22424"/>
                      <a:pt x="41819" y="14808"/>
                    </a:cubicBezTo>
                    <a:cubicBezTo>
                      <a:pt x="41819" y="9097"/>
                      <a:pt x="35158" y="2433"/>
                      <a:pt x="27544" y="529"/>
                    </a:cubicBezTo>
                    <a:cubicBezTo>
                      <a:pt x="22785" y="-423"/>
                      <a:pt x="22785" y="-423"/>
                      <a:pt x="14220" y="338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3" name="Forma Livre 12">
                <a:extLst>
                  <a:ext uri="{FF2B5EF4-FFF2-40B4-BE49-F238E27FC236}">
                    <a16:creationId xmlns:a16="http://schemas.microsoft.com/office/drawing/2014/main" id="{8A9A4A0F-393C-D7C8-A0C1-CF2089319721}"/>
                  </a:ext>
                </a:extLst>
              </p:cNvPr>
              <p:cNvSpPr/>
              <p:nvPr/>
            </p:nvSpPr>
            <p:spPr>
              <a:xfrm>
                <a:off x="11555068" y="3003363"/>
                <a:ext cx="35902" cy="41097"/>
              </a:xfrm>
              <a:custGeom>
                <a:avLst/>
                <a:gdLst>
                  <a:gd name="connsiteX0" fmla="*/ 1314 w 35902"/>
                  <a:gd name="connsiteY0" fmla="*/ 29796 h 41097"/>
                  <a:gd name="connsiteX1" fmla="*/ 22251 w 35902"/>
                  <a:gd name="connsiteY1" fmla="*/ 40267 h 41097"/>
                  <a:gd name="connsiteX2" fmla="*/ 35576 w 35902"/>
                  <a:gd name="connsiteY2" fmla="*/ 16468 h 41097"/>
                  <a:gd name="connsiteX3" fmla="*/ 19396 w 35902"/>
                  <a:gd name="connsiteY3" fmla="*/ 1237 h 41097"/>
                  <a:gd name="connsiteX4" fmla="*/ 11783 w 35902"/>
                  <a:gd name="connsiteY4" fmla="*/ 2189 h 41097"/>
                  <a:gd name="connsiteX5" fmla="*/ 1314 w 35902"/>
                  <a:gd name="connsiteY5" fmla="*/ 29796 h 410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5902" h="41097">
                    <a:moveTo>
                      <a:pt x="1314" y="29796"/>
                    </a:moveTo>
                    <a:cubicBezTo>
                      <a:pt x="5121" y="38363"/>
                      <a:pt x="14638" y="43123"/>
                      <a:pt x="22251" y="40267"/>
                    </a:cubicBezTo>
                    <a:cubicBezTo>
                      <a:pt x="30817" y="35507"/>
                      <a:pt x="37479" y="23132"/>
                      <a:pt x="35576" y="16468"/>
                    </a:cubicBezTo>
                    <a:cubicBezTo>
                      <a:pt x="32721" y="8852"/>
                      <a:pt x="23204" y="7900"/>
                      <a:pt x="19396" y="1237"/>
                    </a:cubicBezTo>
                    <a:cubicBezTo>
                      <a:pt x="17493" y="-1619"/>
                      <a:pt x="14638" y="1237"/>
                      <a:pt x="11783" y="2189"/>
                    </a:cubicBezTo>
                    <a:cubicBezTo>
                      <a:pt x="2266" y="5996"/>
                      <a:pt x="-2492" y="20276"/>
                      <a:pt x="1314" y="2979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4" name="Forma Livre 13">
                <a:extLst>
                  <a:ext uri="{FF2B5EF4-FFF2-40B4-BE49-F238E27FC236}">
                    <a16:creationId xmlns:a16="http://schemas.microsoft.com/office/drawing/2014/main" id="{CE527798-B35F-AB62-2597-43D7E82A27E0}"/>
                  </a:ext>
                </a:extLst>
              </p:cNvPr>
              <p:cNvSpPr/>
              <p:nvPr/>
            </p:nvSpPr>
            <p:spPr>
              <a:xfrm>
                <a:off x="11544691" y="2940916"/>
                <a:ext cx="34531" cy="38228"/>
              </a:xfrm>
              <a:custGeom>
                <a:avLst/>
                <a:gdLst>
                  <a:gd name="connsiteX0" fmla="*/ 7884 w 34531"/>
                  <a:gd name="connsiteY0" fmla="*/ 854 h 38228"/>
                  <a:gd name="connsiteX1" fmla="*/ 3126 w 34531"/>
                  <a:gd name="connsiteY1" fmla="*/ 22749 h 38228"/>
                  <a:gd name="connsiteX2" fmla="*/ 19305 w 34531"/>
                  <a:gd name="connsiteY2" fmla="*/ 37981 h 38228"/>
                  <a:gd name="connsiteX3" fmla="*/ 29773 w 34531"/>
                  <a:gd name="connsiteY3" fmla="*/ 34172 h 38228"/>
                  <a:gd name="connsiteX4" fmla="*/ 34532 w 34531"/>
                  <a:gd name="connsiteY4" fmla="*/ 14181 h 38228"/>
                  <a:gd name="connsiteX5" fmla="*/ 32628 w 34531"/>
                  <a:gd name="connsiteY5" fmla="*/ 8470 h 38228"/>
                  <a:gd name="connsiteX6" fmla="*/ 7884 w 34531"/>
                  <a:gd name="connsiteY6" fmla="*/ 854 h 38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531" h="38228">
                    <a:moveTo>
                      <a:pt x="7884" y="854"/>
                    </a:moveTo>
                    <a:cubicBezTo>
                      <a:pt x="-1633" y="4662"/>
                      <a:pt x="-1633" y="11325"/>
                      <a:pt x="3126" y="22749"/>
                    </a:cubicBezTo>
                    <a:cubicBezTo>
                      <a:pt x="6932" y="30365"/>
                      <a:pt x="10739" y="36076"/>
                      <a:pt x="19305" y="37981"/>
                    </a:cubicBezTo>
                    <a:cubicBezTo>
                      <a:pt x="23111" y="38932"/>
                      <a:pt x="26918" y="37028"/>
                      <a:pt x="29773" y="34172"/>
                    </a:cubicBezTo>
                    <a:cubicBezTo>
                      <a:pt x="34532" y="28461"/>
                      <a:pt x="33580" y="20845"/>
                      <a:pt x="34532" y="14181"/>
                    </a:cubicBezTo>
                    <a:cubicBezTo>
                      <a:pt x="34532" y="12277"/>
                      <a:pt x="33580" y="10373"/>
                      <a:pt x="32628" y="8470"/>
                    </a:cubicBezTo>
                    <a:cubicBezTo>
                      <a:pt x="28822" y="2758"/>
                      <a:pt x="13594" y="-2002"/>
                      <a:pt x="7884" y="854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5" name="Forma Livre 14">
                <a:extLst>
                  <a:ext uri="{FF2B5EF4-FFF2-40B4-BE49-F238E27FC236}">
                    <a16:creationId xmlns:a16="http://schemas.microsoft.com/office/drawing/2014/main" id="{2EEEDE8E-8C68-AD76-62EC-65BF9E6A2C43}"/>
                  </a:ext>
                </a:extLst>
              </p:cNvPr>
              <p:cNvSpPr/>
              <p:nvPr/>
            </p:nvSpPr>
            <p:spPr>
              <a:xfrm>
                <a:off x="11503754" y="2532300"/>
                <a:ext cx="45120" cy="34209"/>
              </a:xfrm>
              <a:custGeom>
                <a:avLst/>
                <a:gdLst>
                  <a:gd name="connsiteX0" fmla="*/ 2188 w 45120"/>
                  <a:gd name="connsiteY0" fmla="*/ 12500 h 34209"/>
                  <a:gd name="connsiteX1" fmla="*/ 7898 w 45120"/>
                  <a:gd name="connsiteY1" fmla="*/ 19164 h 34209"/>
                  <a:gd name="connsiteX2" fmla="*/ 15512 w 45120"/>
                  <a:gd name="connsiteY2" fmla="*/ 24876 h 34209"/>
                  <a:gd name="connsiteX3" fmla="*/ 26932 w 45120"/>
                  <a:gd name="connsiteY3" fmla="*/ 33443 h 34209"/>
                  <a:gd name="connsiteX4" fmla="*/ 37401 w 45120"/>
                  <a:gd name="connsiteY4" fmla="*/ 30587 h 34209"/>
                  <a:gd name="connsiteX5" fmla="*/ 45014 w 45120"/>
                  <a:gd name="connsiteY5" fmla="*/ 12500 h 34209"/>
                  <a:gd name="connsiteX6" fmla="*/ 34546 w 45120"/>
                  <a:gd name="connsiteY6" fmla="*/ 4884 h 34209"/>
                  <a:gd name="connsiteX7" fmla="*/ 25029 w 45120"/>
                  <a:gd name="connsiteY7" fmla="*/ 6788 h 34209"/>
                  <a:gd name="connsiteX8" fmla="*/ 16463 w 45120"/>
                  <a:gd name="connsiteY8" fmla="*/ 5836 h 34209"/>
                  <a:gd name="connsiteX9" fmla="*/ 6946 w 45120"/>
                  <a:gd name="connsiteY9" fmla="*/ 125 h 34209"/>
                  <a:gd name="connsiteX10" fmla="*/ 1236 w 45120"/>
                  <a:gd name="connsiteY10" fmla="*/ 6788 h 34209"/>
                  <a:gd name="connsiteX11" fmla="*/ 2188 w 45120"/>
                  <a:gd name="connsiteY11" fmla="*/ 12500 h 3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5120" h="34209">
                    <a:moveTo>
                      <a:pt x="2188" y="12500"/>
                    </a:moveTo>
                    <a:cubicBezTo>
                      <a:pt x="4091" y="15356"/>
                      <a:pt x="4091" y="20116"/>
                      <a:pt x="7898" y="19164"/>
                    </a:cubicBezTo>
                    <a:cubicBezTo>
                      <a:pt x="14560" y="17260"/>
                      <a:pt x="14560" y="21068"/>
                      <a:pt x="15512" y="24876"/>
                    </a:cubicBezTo>
                    <a:cubicBezTo>
                      <a:pt x="17415" y="30587"/>
                      <a:pt x="21222" y="34395"/>
                      <a:pt x="26932" y="33443"/>
                    </a:cubicBezTo>
                    <a:cubicBezTo>
                      <a:pt x="29787" y="32491"/>
                      <a:pt x="34546" y="37251"/>
                      <a:pt x="37401" y="30587"/>
                    </a:cubicBezTo>
                    <a:cubicBezTo>
                      <a:pt x="40256" y="24876"/>
                      <a:pt x="45966" y="20116"/>
                      <a:pt x="45014" y="12500"/>
                    </a:cubicBezTo>
                    <a:cubicBezTo>
                      <a:pt x="44063" y="6788"/>
                      <a:pt x="38352" y="6788"/>
                      <a:pt x="34546" y="4884"/>
                    </a:cubicBezTo>
                    <a:cubicBezTo>
                      <a:pt x="30739" y="2980"/>
                      <a:pt x="27884" y="2028"/>
                      <a:pt x="25029" y="6788"/>
                    </a:cubicBezTo>
                    <a:cubicBezTo>
                      <a:pt x="22174" y="11548"/>
                      <a:pt x="18367" y="6788"/>
                      <a:pt x="16463" y="5836"/>
                    </a:cubicBezTo>
                    <a:cubicBezTo>
                      <a:pt x="14560" y="3932"/>
                      <a:pt x="6946" y="-828"/>
                      <a:pt x="6946" y="125"/>
                    </a:cubicBezTo>
                    <a:cubicBezTo>
                      <a:pt x="5995" y="2980"/>
                      <a:pt x="3140" y="4884"/>
                      <a:pt x="1236" y="6788"/>
                    </a:cubicBezTo>
                    <a:cubicBezTo>
                      <a:pt x="-1619" y="7740"/>
                      <a:pt x="1236" y="10596"/>
                      <a:pt x="2188" y="12500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6" name="Forma Livre 15">
                <a:extLst>
                  <a:ext uri="{FF2B5EF4-FFF2-40B4-BE49-F238E27FC236}">
                    <a16:creationId xmlns:a16="http://schemas.microsoft.com/office/drawing/2014/main" id="{9C50909B-9E43-BE16-66A1-00C52291B6E2}"/>
                  </a:ext>
                </a:extLst>
              </p:cNvPr>
              <p:cNvSpPr/>
              <p:nvPr/>
            </p:nvSpPr>
            <p:spPr>
              <a:xfrm>
                <a:off x="11411096" y="2432468"/>
                <a:ext cx="37076" cy="31758"/>
              </a:xfrm>
              <a:custGeom>
                <a:avLst/>
                <a:gdLst>
                  <a:gd name="connsiteX0" fmla="*/ 2531 w 37076"/>
                  <a:gd name="connsiteY0" fmla="*/ 21895 h 31758"/>
                  <a:gd name="connsiteX1" fmla="*/ 4434 w 37076"/>
                  <a:gd name="connsiteY1" fmla="*/ 27607 h 31758"/>
                  <a:gd name="connsiteX2" fmla="*/ 12048 w 37076"/>
                  <a:gd name="connsiteY2" fmla="*/ 31415 h 31758"/>
                  <a:gd name="connsiteX3" fmla="*/ 35840 w 37076"/>
                  <a:gd name="connsiteY3" fmla="*/ 12376 h 31758"/>
                  <a:gd name="connsiteX4" fmla="*/ 34889 w 37076"/>
                  <a:gd name="connsiteY4" fmla="*/ 3808 h 31758"/>
                  <a:gd name="connsiteX5" fmla="*/ 22517 w 37076"/>
                  <a:gd name="connsiteY5" fmla="*/ 952 h 31758"/>
                  <a:gd name="connsiteX6" fmla="*/ 14903 w 37076"/>
                  <a:gd name="connsiteY6" fmla="*/ 8568 h 31758"/>
                  <a:gd name="connsiteX7" fmla="*/ 3483 w 37076"/>
                  <a:gd name="connsiteY7" fmla="*/ 8568 h 31758"/>
                  <a:gd name="connsiteX8" fmla="*/ 628 w 37076"/>
                  <a:gd name="connsiteY8" fmla="*/ 14280 h 31758"/>
                  <a:gd name="connsiteX9" fmla="*/ 2531 w 37076"/>
                  <a:gd name="connsiteY9" fmla="*/ 21895 h 31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7076" h="31758">
                    <a:moveTo>
                      <a:pt x="2531" y="21895"/>
                    </a:moveTo>
                    <a:cubicBezTo>
                      <a:pt x="3483" y="23799"/>
                      <a:pt x="4434" y="25703"/>
                      <a:pt x="4434" y="27607"/>
                    </a:cubicBezTo>
                    <a:cubicBezTo>
                      <a:pt x="5386" y="31415"/>
                      <a:pt x="7289" y="32367"/>
                      <a:pt x="12048" y="31415"/>
                    </a:cubicBezTo>
                    <a:cubicBezTo>
                      <a:pt x="23468" y="29511"/>
                      <a:pt x="27275" y="19039"/>
                      <a:pt x="35840" y="12376"/>
                    </a:cubicBezTo>
                    <a:cubicBezTo>
                      <a:pt x="38696" y="9520"/>
                      <a:pt x="35840" y="5712"/>
                      <a:pt x="34889" y="3808"/>
                    </a:cubicBezTo>
                    <a:cubicBezTo>
                      <a:pt x="32034" y="0"/>
                      <a:pt x="28227" y="-952"/>
                      <a:pt x="22517" y="952"/>
                    </a:cubicBezTo>
                    <a:cubicBezTo>
                      <a:pt x="17758" y="2856"/>
                      <a:pt x="18710" y="7616"/>
                      <a:pt x="14903" y="8568"/>
                    </a:cubicBezTo>
                    <a:cubicBezTo>
                      <a:pt x="11096" y="9520"/>
                      <a:pt x="7289" y="5712"/>
                      <a:pt x="3483" y="8568"/>
                    </a:cubicBezTo>
                    <a:cubicBezTo>
                      <a:pt x="1579" y="10472"/>
                      <a:pt x="-1276" y="10472"/>
                      <a:pt x="628" y="14280"/>
                    </a:cubicBezTo>
                    <a:cubicBezTo>
                      <a:pt x="628" y="16183"/>
                      <a:pt x="1579" y="19039"/>
                      <a:pt x="2531" y="2189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7" name="Forma Livre 16">
                <a:extLst>
                  <a:ext uri="{FF2B5EF4-FFF2-40B4-BE49-F238E27FC236}">
                    <a16:creationId xmlns:a16="http://schemas.microsoft.com/office/drawing/2014/main" id="{82E804F4-030E-5892-4297-0846CD6C446E}"/>
                  </a:ext>
                </a:extLst>
              </p:cNvPr>
              <p:cNvSpPr/>
              <p:nvPr/>
            </p:nvSpPr>
            <p:spPr>
              <a:xfrm>
                <a:off x="11572518" y="2831686"/>
                <a:ext cx="28067" cy="42586"/>
              </a:xfrm>
              <a:custGeom>
                <a:avLst/>
                <a:gdLst>
                  <a:gd name="connsiteX0" fmla="*/ 10512 w 28067"/>
                  <a:gd name="connsiteY0" fmla="*/ 2512 h 42586"/>
                  <a:gd name="connsiteX1" fmla="*/ 2898 w 28067"/>
                  <a:gd name="connsiteY1" fmla="*/ 10127 h 42586"/>
                  <a:gd name="connsiteX2" fmla="*/ 2898 w 28067"/>
                  <a:gd name="connsiteY2" fmla="*/ 17743 h 42586"/>
                  <a:gd name="connsiteX3" fmla="*/ 10512 w 28067"/>
                  <a:gd name="connsiteY3" fmla="*/ 33926 h 42586"/>
                  <a:gd name="connsiteX4" fmla="*/ 18126 w 28067"/>
                  <a:gd name="connsiteY4" fmla="*/ 42494 h 42586"/>
                  <a:gd name="connsiteX5" fmla="*/ 25739 w 28067"/>
                  <a:gd name="connsiteY5" fmla="*/ 33926 h 42586"/>
                  <a:gd name="connsiteX6" fmla="*/ 26691 w 28067"/>
                  <a:gd name="connsiteY6" fmla="*/ 13935 h 42586"/>
                  <a:gd name="connsiteX7" fmla="*/ 24788 w 28067"/>
                  <a:gd name="connsiteY7" fmla="*/ 2512 h 42586"/>
                  <a:gd name="connsiteX8" fmla="*/ 10512 w 28067"/>
                  <a:gd name="connsiteY8" fmla="*/ 2512 h 42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067" h="42586">
                    <a:moveTo>
                      <a:pt x="10512" y="2512"/>
                    </a:moveTo>
                    <a:cubicBezTo>
                      <a:pt x="4802" y="2512"/>
                      <a:pt x="6705" y="8223"/>
                      <a:pt x="2898" y="10127"/>
                    </a:cubicBezTo>
                    <a:cubicBezTo>
                      <a:pt x="-1860" y="12031"/>
                      <a:pt x="43" y="15839"/>
                      <a:pt x="2898" y="17743"/>
                    </a:cubicBezTo>
                    <a:cubicBezTo>
                      <a:pt x="9560" y="21551"/>
                      <a:pt x="12415" y="27263"/>
                      <a:pt x="10512" y="33926"/>
                    </a:cubicBezTo>
                    <a:cubicBezTo>
                      <a:pt x="8609" y="41542"/>
                      <a:pt x="14319" y="41542"/>
                      <a:pt x="18126" y="42494"/>
                    </a:cubicBezTo>
                    <a:cubicBezTo>
                      <a:pt x="21932" y="43446"/>
                      <a:pt x="27643" y="36782"/>
                      <a:pt x="25739" y="33926"/>
                    </a:cubicBezTo>
                    <a:cubicBezTo>
                      <a:pt x="20029" y="26311"/>
                      <a:pt x="28594" y="20599"/>
                      <a:pt x="26691" y="13935"/>
                    </a:cubicBezTo>
                    <a:cubicBezTo>
                      <a:pt x="25739" y="10127"/>
                      <a:pt x="31449" y="5367"/>
                      <a:pt x="24788" y="2512"/>
                    </a:cubicBezTo>
                    <a:cubicBezTo>
                      <a:pt x="19077" y="-1296"/>
                      <a:pt x="15271" y="-344"/>
                      <a:pt x="10512" y="2512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8" name="Forma Livre 17">
                <a:extLst>
                  <a:ext uri="{FF2B5EF4-FFF2-40B4-BE49-F238E27FC236}">
                    <a16:creationId xmlns:a16="http://schemas.microsoft.com/office/drawing/2014/main" id="{794D2559-96E3-9F11-FE40-2C15E18B41C2}"/>
                  </a:ext>
                </a:extLst>
              </p:cNvPr>
              <p:cNvSpPr/>
              <p:nvPr/>
            </p:nvSpPr>
            <p:spPr>
              <a:xfrm>
                <a:off x="11658928" y="4252416"/>
                <a:ext cx="29634" cy="42098"/>
              </a:xfrm>
              <a:custGeom>
                <a:avLst/>
                <a:gdLst>
                  <a:gd name="connsiteX0" fmla="*/ 24031 w 29634"/>
                  <a:gd name="connsiteY0" fmla="*/ 42099 h 42098"/>
                  <a:gd name="connsiteX1" fmla="*/ 28789 w 29634"/>
                  <a:gd name="connsiteY1" fmla="*/ 35435 h 42098"/>
                  <a:gd name="connsiteX2" fmla="*/ 28789 w 29634"/>
                  <a:gd name="connsiteY2" fmla="*/ 13540 h 42098"/>
                  <a:gd name="connsiteX3" fmla="*/ 9755 w 29634"/>
                  <a:gd name="connsiteY3" fmla="*/ 212 h 42098"/>
                  <a:gd name="connsiteX4" fmla="*/ 238 w 29634"/>
                  <a:gd name="connsiteY4" fmla="*/ 14492 h 42098"/>
                  <a:gd name="connsiteX5" fmla="*/ 5948 w 29634"/>
                  <a:gd name="connsiteY5" fmla="*/ 23060 h 42098"/>
                  <a:gd name="connsiteX6" fmla="*/ 15465 w 29634"/>
                  <a:gd name="connsiteY6" fmla="*/ 37339 h 42098"/>
                  <a:gd name="connsiteX7" fmla="*/ 24031 w 29634"/>
                  <a:gd name="connsiteY7" fmla="*/ 42099 h 42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634" h="42098">
                    <a:moveTo>
                      <a:pt x="24031" y="42099"/>
                    </a:moveTo>
                    <a:cubicBezTo>
                      <a:pt x="27837" y="41147"/>
                      <a:pt x="27837" y="38291"/>
                      <a:pt x="28789" y="35435"/>
                    </a:cubicBezTo>
                    <a:cubicBezTo>
                      <a:pt x="30692" y="27819"/>
                      <a:pt x="28789" y="21156"/>
                      <a:pt x="28789" y="13540"/>
                    </a:cubicBezTo>
                    <a:cubicBezTo>
                      <a:pt x="28789" y="9732"/>
                      <a:pt x="11658" y="-1692"/>
                      <a:pt x="9755" y="212"/>
                    </a:cubicBezTo>
                    <a:cubicBezTo>
                      <a:pt x="5948" y="4020"/>
                      <a:pt x="5948" y="10684"/>
                      <a:pt x="238" y="14492"/>
                    </a:cubicBezTo>
                    <a:cubicBezTo>
                      <a:pt x="-714" y="15444"/>
                      <a:pt x="1190" y="22107"/>
                      <a:pt x="5948" y="23060"/>
                    </a:cubicBezTo>
                    <a:cubicBezTo>
                      <a:pt x="12610" y="24964"/>
                      <a:pt x="17369" y="28771"/>
                      <a:pt x="15465" y="37339"/>
                    </a:cubicBezTo>
                    <a:cubicBezTo>
                      <a:pt x="14514" y="42099"/>
                      <a:pt x="20224" y="41147"/>
                      <a:pt x="24031" y="4209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9" name="Forma Livre 18">
                <a:extLst>
                  <a:ext uri="{FF2B5EF4-FFF2-40B4-BE49-F238E27FC236}">
                    <a16:creationId xmlns:a16="http://schemas.microsoft.com/office/drawing/2014/main" id="{D0CECE5E-3AB5-DDCD-4FB8-D89C8EFA2026}"/>
                  </a:ext>
                </a:extLst>
              </p:cNvPr>
              <p:cNvSpPr/>
              <p:nvPr/>
            </p:nvSpPr>
            <p:spPr>
              <a:xfrm>
                <a:off x="11557556" y="4360200"/>
                <a:ext cx="31183" cy="29510"/>
              </a:xfrm>
              <a:custGeom>
                <a:avLst/>
                <a:gdLst>
                  <a:gd name="connsiteX0" fmla="*/ 729 w 31183"/>
                  <a:gd name="connsiteY0" fmla="*/ 22847 h 29510"/>
                  <a:gd name="connsiteX1" fmla="*/ 1681 w 31183"/>
                  <a:gd name="connsiteY1" fmla="*/ 24751 h 29510"/>
                  <a:gd name="connsiteX2" fmla="*/ 12150 w 31183"/>
                  <a:gd name="connsiteY2" fmla="*/ 29511 h 29510"/>
                  <a:gd name="connsiteX3" fmla="*/ 31184 w 31183"/>
                  <a:gd name="connsiteY3" fmla="*/ 12376 h 29510"/>
                  <a:gd name="connsiteX4" fmla="*/ 26425 w 31183"/>
                  <a:gd name="connsiteY4" fmla="*/ 2856 h 29510"/>
                  <a:gd name="connsiteX5" fmla="*/ 5488 w 31183"/>
                  <a:gd name="connsiteY5" fmla="*/ 2856 h 29510"/>
                  <a:gd name="connsiteX6" fmla="*/ 729 w 31183"/>
                  <a:gd name="connsiteY6" fmla="*/ 22847 h 29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83" h="29510">
                    <a:moveTo>
                      <a:pt x="729" y="22847"/>
                    </a:moveTo>
                    <a:cubicBezTo>
                      <a:pt x="729" y="23799"/>
                      <a:pt x="729" y="23799"/>
                      <a:pt x="1681" y="24751"/>
                    </a:cubicBezTo>
                    <a:cubicBezTo>
                      <a:pt x="3584" y="28559"/>
                      <a:pt x="7391" y="29511"/>
                      <a:pt x="12150" y="29511"/>
                    </a:cubicBezTo>
                    <a:cubicBezTo>
                      <a:pt x="16908" y="29511"/>
                      <a:pt x="31184" y="16183"/>
                      <a:pt x="31184" y="12376"/>
                    </a:cubicBezTo>
                    <a:cubicBezTo>
                      <a:pt x="31184" y="8568"/>
                      <a:pt x="30232" y="4760"/>
                      <a:pt x="26425" y="2856"/>
                    </a:cubicBezTo>
                    <a:cubicBezTo>
                      <a:pt x="19763" y="-952"/>
                      <a:pt x="11198" y="-952"/>
                      <a:pt x="5488" y="2856"/>
                    </a:cubicBezTo>
                    <a:cubicBezTo>
                      <a:pt x="729" y="3808"/>
                      <a:pt x="-1174" y="17135"/>
                      <a:pt x="729" y="22847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0" name="Forma Livre 19">
                <a:extLst>
                  <a:ext uri="{FF2B5EF4-FFF2-40B4-BE49-F238E27FC236}">
                    <a16:creationId xmlns:a16="http://schemas.microsoft.com/office/drawing/2014/main" id="{FD016BA5-FE4B-9B15-FE7D-49276A0AA6EC}"/>
                  </a:ext>
                </a:extLst>
              </p:cNvPr>
              <p:cNvSpPr/>
              <p:nvPr/>
            </p:nvSpPr>
            <p:spPr>
              <a:xfrm>
                <a:off x="11656637" y="2665343"/>
                <a:ext cx="31140" cy="36417"/>
              </a:xfrm>
              <a:custGeom>
                <a:avLst/>
                <a:gdLst>
                  <a:gd name="connsiteX0" fmla="*/ 18707 w 31140"/>
                  <a:gd name="connsiteY0" fmla="*/ 35580 h 36417"/>
                  <a:gd name="connsiteX1" fmla="*/ 30128 w 31140"/>
                  <a:gd name="connsiteY1" fmla="*/ 4165 h 36417"/>
                  <a:gd name="connsiteX2" fmla="*/ 23466 w 31140"/>
                  <a:gd name="connsiteY2" fmla="*/ 357 h 36417"/>
                  <a:gd name="connsiteX3" fmla="*/ 17756 w 31140"/>
                  <a:gd name="connsiteY3" fmla="*/ 3213 h 36417"/>
                  <a:gd name="connsiteX4" fmla="*/ 1577 w 31140"/>
                  <a:gd name="connsiteY4" fmla="*/ 21300 h 36417"/>
                  <a:gd name="connsiteX5" fmla="*/ 625 w 31140"/>
                  <a:gd name="connsiteY5" fmla="*/ 26060 h 36417"/>
                  <a:gd name="connsiteX6" fmla="*/ 18707 w 31140"/>
                  <a:gd name="connsiteY6" fmla="*/ 35580 h 36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140" h="36417">
                    <a:moveTo>
                      <a:pt x="18707" y="35580"/>
                    </a:moveTo>
                    <a:cubicBezTo>
                      <a:pt x="26321" y="31772"/>
                      <a:pt x="33935" y="9877"/>
                      <a:pt x="30128" y="4165"/>
                    </a:cubicBezTo>
                    <a:cubicBezTo>
                      <a:pt x="29176" y="2261"/>
                      <a:pt x="25369" y="1309"/>
                      <a:pt x="23466" y="357"/>
                    </a:cubicBezTo>
                    <a:cubicBezTo>
                      <a:pt x="20611" y="-595"/>
                      <a:pt x="18707" y="357"/>
                      <a:pt x="17756" y="3213"/>
                    </a:cubicBezTo>
                    <a:cubicBezTo>
                      <a:pt x="14901" y="10829"/>
                      <a:pt x="12046" y="19396"/>
                      <a:pt x="1577" y="21300"/>
                    </a:cubicBezTo>
                    <a:cubicBezTo>
                      <a:pt x="-327" y="21300"/>
                      <a:pt x="-327" y="24156"/>
                      <a:pt x="625" y="26060"/>
                    </a:cubicBezTo>
                    <a:cubicBezTo>
                      <a:pt x="2529" y="33676"/>
                      <a:pt x="12046" y="38436"/>
                      <a:pt x="18707" y="35580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1" name="Forma Livre 20">
                <a:extLst>
                  <a:ext uri="{FF2B5EF4-FFF2-40B4-BE49-F238E27FC236}">
                    <a16:creationId xmlns:a16="http://schemas.microsoft.com/office/drawing/2014/main" id="{73692EC1-CF74-EFEB-7943-35C5C7272939}"/>
                  </a:ext>
                </a:extLst>
              </p:cNvPr>
              <p:cNvSpPr/>
              <p:nvPr/>
            </p:nvSpPr>
            <p:spPr>
              <a:xfrm>
                <a:off x="11442133" y="3684736"/>
                <a:ext cx="29055" cy="33931"/>
              </a:xfrm>
              <a:custGeom>
                <a:avLst/>
                <a:gdLst>
                  <a:gd name="connsiteX0" fmla="*/ 3852 w 29055"/>
                  <a:gd name="connsiteY0" fmla="*/ 25271 h 33931"/>
                  <a:gd name="connsiteX1" fmla="*/ 10514 w 29055"/>
                  <a:gd name="connsiteY1" fmla="*/ 33839 h 33931"/>
                  <a:gd name="connsiteX2" fmla="*/ 22886 w 29055"/>
                  <a:gd name="connsiteY2" fmla="*/ 25271 h 33931"/>
                  <a:gd name="connsiteX3" fmla="*/ 27644 w 29055"/>
                  <a:gd name="connsiteY3" fmla="*/ 14800 h 33931"/>
                  <a:gd name="connsiteX4" fmla="*/ 20982 w 29055"/>
                  <a:gd name="connsiteY4" fmla="*/ 3376 h 33931"/>
                  <a:gd name="connsiteX5" fmla="*/ 5755 w 29055"/>
                  <a:gd name="connsiteY5" fmla="*/ 2424 h 33931"/>
                  <a:gd name="connsiteX6" fmla="*/ 997 w 29055"/>
                  <a:gd name="connsiteY6" fmla="*/ 18607 h 33931"/>
                  <a:gd name="connsiteX7" fmla="*/ 3852 w 29055"/>
                  <a:gd name="connsiteY7" fmla="*/ 25271 h 33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055" h="33931">
                    <a:moveTo>
                      <a:pt x="3852" y="25271"/>
                    </a:moveTo>
                    <a:cubicBezTo>
                      <a:pt x="6707" y="28127"/>
                      <a:pt x="4803" y="34791"/>
                      <a:pt x="10514" y="33839"/>
                    </a:cubicBezTo>
                    <a:cubicBezTo>
                      <a:pt x="15272" y="32887"/>
                      <a:pt x="20982" y="31935"/>
                      <a:pt x="22886" y="25271"/>
                    </a:cubicBezTo>
                    <a:cubicBezTo>
                      <a:pt x="23837" y="21463"/>
                      <a:pt x="25741" y="17656"/>
                      <a:pt x="27644" y="14800"/>
                    </a:cubicBezTo>
                    <a:cubicBezTo>
                      <a:pt x="32403" y="7184"/>
                      <a:pt x="23837" y="6232"/>
                      <a:pt x="20982" y="3376"/>
                    </a:cubicBezTo>
                    <a:cubicBezTo>
                      <a:pt x="17176" y="-432"/>
                      <a:pt x="9562" y="-1384"/>
                      <a:pt x="5755" y="2424"/>
                    </a:cubicBezTo>
                    <a:cubicBezTo>
                      <a:pt x="1948" y="6232"/>
                      <a:pt x="-1858" y="11944"/>
                      <a:pt x="997" y="18607"/>
                    </a:cubicBezTo>
                    <a:cubicBezTo>
                      <a:pt x="1948" y="20511"/>
                      <a:pt x="2900" y="23367"/>
                      <a:pt x="3852" y="25271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2" name="Forma Livre 21">
                <a:extLst>
                  <a:ext uri="{FF2B5EF4-FFF2-40B4-BE49-F238E27FC236}">
                    <a16:creationId xmlns:a16="http://schemas.microsoft.com/office/drawing/2014/main" id="{03F5A194-69F5-0940-FE42-E0E3C73BBC21}"/>
                  </a:ext>
                </a:extLst>
              </p:cNvPr>
              <p:cNvSpPr/>
              <p:nvPr/>
            </p:nvSpPr>
            <p:spPr>
              <a:xfrm>
                <a:off x="11193791" y="4465488"/>
                <a:ext cx="29618" cy="30010"/>
              </a:xfrm>
              <a:custGeom>
                <a:avLst/>
                <a:gdLst>
                  <a:gd name="connsiteX0" fmla="*/ 2849 w 29618"/>
                  <a:gd name="connsiteY0" fmla="*/ 20372 h 30010"/>
                  <a:gd name="connsiteX1" fmla="*/ 18076 w 29618"/>
                  <a:gd name="connsiteY1" fmla="*/ 28940 h 30010"/>
                  <a:gd name="connsiteX2" fmla="*/ 27593 w 29618"/>
                  <a:gd name="connsiteY2" fmla="*/ 5141 h 30010"/>
                  <a:gd name="connsiteX3" fmla="*/ 7607 w 29618"/>
                  <a:gd name="connsiteY3" fmla="*/ 2285 h 30010"/>
                  <a:gd name="connsiteX4" fmla="*/ 2849 w 29618"/>
                  <a:gd name="connsiteY4" fmla="*/ 20372 h 300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618" h="30010">
                    <a:moveTo>
                      <a:pt x="2849" y="20372"/>
                    </a:moveTo>
                    <a:cubicBezTo>
                      <a:pt x="6656" y="28940"/>
                      <a:pt x="11414" y="31796"/>
                      <a:pt x="18076" y="28940"/>
                    </a:cubicBezTo>
                    <a:cubicBezTo>
                      <a:pt x="28545" y="24180"/>
                      <a:pt x="32352" y="14660"/>
                      <a:pt x="27593" y="5141"/>
                    </a:cubicBezTo>
                    <a:cubicBezTo>
                      <a:pt x="24738" y="-571"/>
                      <a:pt x="16173" y="-1523"/>
                      <a:pt x="7607" y="2285"/>
                    </a:cubicBezTo>
                    <a:cubicBezTo>
                      <a:pt x="-958" y="6093"/>
                      <a:pt x="-1910" y="9900"/>
                      <a:pt x="2849" y="20372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3" name="Forma Livre 22">
                <a:extLst>
                  <a:ext uri="{FF2B5EF4-FFF2-40B4-BE49-F238E27FC236}">
                    <a16:creationId xmlns:a16="http://schemas.microsoft.com/office/drawing/2014/main" id="{74D7D78E-A6E8-6C57-8CAE-C1713E8A4683}"/>
                  </a:ext>
                </a:extLst>
              </p:cNvPr>
              <p:cNvSpPr/>
              <p:nvPr/>
            </p:nvSpPr>
            <p:spPr>
              <a:xfrm>
                <a:off x="11389743" y="4183863"/>
                <a:ext cx="27691" cy="26421"/>
              </a:xfrm>
              <a:custGeom>
                <a:avLst/>
                <a:gdLst>
                  <a:gd name="connsiteX0" fmla="*/ 27691 w 27691"/>
                  <a:gd name="connsiteY0" fmla="*/ 5935 h 26421"/>
                  <a:gd name="connsiteX1" fmla="*/ 16271 w 27691"/>
                  <a:gd name="connsiteY1" fmla="*/ 1175 h 26421"/>
                  <a:gd name="connsiteX2" fmla="*/ 92 w 27691"/>
                  <a:gd name="connsiteY2" fmla="*/ 14502 h 26421"/>
                  <a:gd name="connsiteX3" fmla="*/ 10561 w 27691"/>
                  <a:gd name="connsiteY3" fmla="*/ 25926 h 26421"/>
                  <a:gd name="connsiteX4" fmla="*/ 21981 w 27691"/>
                  <a:gd name="connsiteY4" fmla="*/ 18310 h 26421"/>
                  <a:gd name="connsiteX5" fmla="*/ 25788 w 27691"/>
                  <a:gd name="connsiteY5" fmla="*/ 8791 h 26421"/>
                  <a:gd name="connsiteX6" fmla="*/ 27691 w 27691"/>
                  <a:gd name="connsiteY6" fmla="*/ 5935 h 264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91" h="26421">
                    <a:moveTo>
                      <a:pt x="27691" y="5935"/>
                    </a:moveTo>
                    <a:cubicBezTo>
                      <a:pt x="23884" y="4031"/>
                      <a:pt x="20078" y="3079"/>
                      <a:pt x="16271" y="1175"/>
                    </a:cubicBezTo>
                    <a:cubicBezTo>
                      <a:pt x="5802" y="-2633"/>
                      <a:pt x="1044" y="3079"/>
                      <a:pt x="92" y="14502"/>
                    </a:cubicBezTo>
                    <a:cubicBezTo>
                      <a:pt x="-860" y="24022"/>
                      <a:pt x="5802" y="24974"/>
                      <a:pt x="10561" y="25926"/>
                    </a:cubicBezTo>
                    <a:cubicBezTo>
                      <a:pt x="16271" y="27830"/>
                      <a:pt x="20078" y="24022"/>
                      <a:pt x="21981" y="18310"/>
                    </a:cubicBezTo>
                    <a:cubicBezTo>
                      <a:pt x="22933" y="15454"/>
                      <a:pt x="24836" y="12598"/>
                      <a:pt x="25788" y="8791"/>
                    </a:cubicBezTo>
                    <a:cubicBezTo>
                      <a:pt x="26740" y="7839"/>
                      <a:pt x="27691" y="6887"/>
                      <a:pt x="27691" y="593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24" name="Forma Livre 23">
                <a:extLst>
                  <a:ext uri="{FF2B5EF4-FFF2-40B4-BE49-F238E27FC236}">
                    <a16:creationId xmlns:a16="http://schemas.microsoft.com/office/drawing/2014/main" id="{C751FE59-9385-87C9-65DE-3EFDF5F03BE3}"/>
                  </a:ext>
                </a:extLst>
              </p:cNvPr>
              <p:cNvSpPr/>
              <p:nvPr/>
            </p:nvSpPr>
            <p:spPr>
              <a:xfrm>
                <a:off x="11176635" y="4494563"/>
                <a:ext cx="27648" cy="25221"/>
              </a:xfrm>
              <a:custGeom>
                <a:avLst/>
                <a:gdLst>
                  <a:gd name="connsiteX0" fmla="*/ 5729 w 27648"/>
                  <a:gd name="connsiteY0" fmla="*/ 2721 h 25221"/>
                  <a:gd name="connsiteX1" fmla="*/ 971 w 27648"/>
                  <a:gd name="connsiteY1" fmla="*/ 13192 h 25221"/>
                  <a:gd name="connsiteX2" fmla="*/ 7633 w 27648"/>
                  <a:gd name="connsiteY2" fmla="*/ 24616 h 25221"/>
                  <a:gd name="connsiteX3" fmla="*/ 16198 w 27648"/>
                  <a:gd name="connsiteY3" fmla="*/ 19856 h 25221"/>
                  <a:gd name="connsiteX4" fmla="*/ 22860 w 27648"/>
                  <a:gd name="connsiteY4" fmla="*/ 16048 h 25221"/>
                  <a:gd name="connsiteX5" fmla="*/ 23812 w 27648"/>
                  <a:gd name="connsiteY5" fmla="*/ 3672 h 25221"/>
                  <a:gd name="connsiteX6" fmla="*/ 5729 w 27648"/>
                  <a:gd name="connsiteY6" fmla="*/ 2721 h 25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648" h="25221">
                    <a:moveTo>
                      <a:pt x="5729" y="2721"/>
                    </a:moveTo>
                    <a:cubicBezTo>
                      <a:pt x="-2836" y="3672"/>
                      <a:pt x="2874" y="9384"/>
                      <a:pt x="971" y="13192"/>
                    </a:cubicBezTo>
                    <a:cubicBezTo>
                      <a:pt x="-1884" y="18904"/>
                      <a:pt x="1923" y="22712"/>
                      <a:pt x="7633" y="24616"/>
                    </a:cubicBezTo>
                    <a:cubicBezTo>
                      <a:pt x="12391" y="26520"/>
                      <a:pt x="14295" y="23664"/>
                      <a:pt x="16198" y="19856"/>
                    </a:cubicBezTo>
                    <a:cubicBezTo>
                      <a:pt x="17150" y="17952"/>
                      <a:pt x="20957" y="17000"/>
                      <a:pt x="22860" y="16048"/>
                    </a:cubicBezTo>
                    <a:cubicBezTo>
                      <a:pt x="28570" y="12240"/>
                      <a:pt x="29522" y="6528"/>
                      <a:pt x="23812" y="3672"/>
                    </a:cubicBezTo>
                    <a:cubicBezTo>
                      <a:pt x="18101" y="1769"/>
                      <a:pt x="12391" y="-2991"/>
                      <a:pt x="5729" y="2721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26" name="Forma Livre 1025">
                <a:extLst>
                  <a:ext uri="{FF2B5EF4-FFF2-40B4-BE49-F238E27FC236}">
                    <a16:creationId xmlns:a16="http://schemas.microsoft.com/office/drawing/2014/main" id="{5254B766-2E39-9089-5C55-BCE38214D5C0}"/>
                  </a:ext>
                </a:extLst>
              </p:cNvPr>
              <p:cNvSpPr/>
              <p:nvPr/>
            </p:nvSpPr>
            <p:spPr>
              <a:xfrm>
                <a:off x="11587639" y="2495562"/>
                <a:ext cx="24520" cy="23089"/>
              </a:xfrm>
              <a:custGeom>
                <a:avLst/>
                <a:gdLst>
                  <a:gd name="connsiteX0" fmla="*/ 16328 w 24520"/>
                  <a:gd name="connsiteY0" fmla="*/ 22583 h 23089"/>
                  <a:gd name="connsiteX1" fmla="*/ 23942 w 24520"/>
                  <a:gd name="connsiteY1" fmla="*/ 9255 h 23089"/>
                  <a:gd name="connsiteX2" fmla="*/ 5859 w 24520"/>
                  <a:gd name="connsiteY2" fmla="*/ 688 h 23089"/>
                  <a:gd name="connsiteX3" fmla="*/ 149 w 24520"/>
                  <a:gd name="connsiteY3" fmla="*/ 16871 h 23089"/>
                  <a:gd name="connsiteX4" fmla="*/ 16328 w 24520"/>
                  <a:gd name="connsiteY4" fmla="*/ 22583 h 23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20" h="23089">
                    <a:moveTo>
                      <a:pt x="16328" y="22583"/>
                    </a:moveTo>
                    <a:cubicBezTo>
                      <a:pt x="22990" y="19727"/>
                      <a:pt x="25845" y="14967"/>
                      <a:pt x="23942" y="9255"/>
                    </a:cubicBezTo>
                    <a:cubicBezTo>
                      <a:pt x="22038" y="4495"/>
                      <a:pt x="9666" y="-2168"/>
                      <a:pt x="5859" y="688"/>
                    </a:cubicBezTo>
                    <a:cubicBezTo>
                      <a:pt x="3004" y="2591"/>
                      <a:pt x="-803" y="14015"/>
                      <a:pt x="149" y="16871"/>
                    </a:cubicBezTo>
                    <a:cubicBezTo>
                      <a:pt x="3004" y="20679"/>
                      <a:pt x="12521" y="24487"/>
                      <a:pt x="16328" y="22583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39" name="Forma Livre 1038">
                <a:extLst>
                  <a:ext uri="{FF2B5EF4-FFF2-40B4-BE49-F238E27FC236}">
                    <a16:creationId xmlns:a16="http://schemas.microsoft.com/office/drawing/2014/main" id="{05CBA56D-50FF-1DE8-268D-6D33B812A938}"/>
                  </a:ext>
                </a:extLst>
              </p:cNvPr>
              <p:cNvSpPr/>
              <p:nvPr/>
            </p:nvSpPr>
            <p:spPr>
              <a:xfrm>
                <a:off x="11461593" y="3199420"/>
                <a:ext cx="24927" cy="21863"/>
              </a:xfrm>
              <a:custGeom>
                <a:avLst/>
                <a:gdLst>
                  <a:gd name="connsiteX0" fmla="*/ 9136 w 24927"/>
                  <a:gd name="connsiteY0" fmla="*/ 1285 h 21863"/>
                  <a:gd name="connsiteX1" fmla="*/ 571 w 24927"/>
                  <a:gd name="connsiteY1" fmla="*/ 14613 h 21863"/>
                  <a:gd name="connsiteX2" fmla="*/ 14847 w 24927"/>
                  <a:gd name="connsiteY2" fmla="*/ 21276 h 21863"/>
                  <a:gd name="connsiteX3" fmla="*/ 24364 w 24927"/>
                  <a:gd name="connsiteY3" fmla="*/ 6997 h 21863"/>
                  <a:gd name="connsiteX4" fmla="*/ 9136 w 24927"/>
                  <a:gd name="connsiteY4" fmla="*/ 1285 h 21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927" h="21863">
                    <a:moveTo>
                      <a:pt x="9136" y="1285"/>
                    </a:moveTo>
                    <a:cubicBezTo>
                      <a:pt x="1523" y="4141"/>
                      <a:pt x="-1332" y="7949"/>
                      <a:pt x="571" y="14613"/>
                    </a:cubicBezTo>
                    <a:cubicBezTo>
                      <a:pt x="2475" y="20324"/>
                      <a:pt x="8185" y="23180"/>
                      <a:pt x="14847" y="21276"/>
                    </a:cubicBezTo>
                    <a:cubicBezTo>
                      <a:pt x="23412" y="18420"/>
                      <a:pt x="26267" y="13661"/>
                      <a:pt x="24364" y="6997"/>
                    </a:cubicBezTo>
                    <a:cubicBezTo>
                      <a:pt x="20557" y="333"/>
                      <a:pt x="15798" y="-1571"/>
                      <a:pt x="9136" y="128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41" name="Forma Livre 1040">
                <a:extLst>
                  <a:ext uri="{FF2B5EF4-FFF2-40B4-BE49-F238E27FC236}">
                    <a16:creationId xmlns:a16="http://schemas.microsoft.com/office/drawing/2014/main" id="{4676B42A-1DC4-3278-BFEC-CA93D60DF8B9}"/>
                  </a:ext>
                </a:extLst>
              </p:cNvPr>
              <p:cNvSpPr/>
              <p:nvPr/>
            </p:nvSpPr>
            <p:spPr>
              <a:xfrm>
                <a:off x="11717095" y="3489947"/>
                <a:ext cx="22067" cy="23657"/>
              </a:xfrm>
              <a:custGeom>
                <a:avLst/>
                <a:gdLst>
                  <a:gd name="connsiteX0" fmla="*/ 15351 w 22067"/>
                  <a:gd name="connsiteY0" fmla="*/ 22051 h 23657"/>
                  <a:gd name="connsiteX1" fmla="*/ 19158 w 22067"/>
                  <a:gd name="connsiteY1" fmla="*/ 4915 h 23657"/>
                  <a:gd name="connsiteX2" fmla="*/ 13448 w 22067"/>
                  <a:gd name="connsiteY2" fmla="*/ 1108 h 23657"/>
                  <a:gd name="connsiteX3" fmla="*/ 5834 w 22067"/>
                  <a:gd name="connsiteY3" fmla="*/ 156 h 23657"/>
                  <a:gd name="connsiteX4" fmla="*/ 124 w 22067"/>
                  <a:gd name="connsiteY4" fmla="*/ 19195 h 23657"/>
                  <a:gd name="connsiteX5" fmla="*/ 15351 w 22067"/>
                  <a:gd name="connsiteY5" fmla="*/ 22051 h 236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067" h="23657">
                    <a:moveTo>
                      <a:pt x="15351" y="22051"/>
                    </a:moveTo>
                    <a:cubicBezTo>
                      <a:pt x="22965" y="18243"/>
                      <a:pt x="23917" y="13483"/>
                      <a:pt x="19158" y="4915"/>
                    </a:cubicBezTo>
                    <a:cubicBezTo>
                      <a:pt x="18207" y="3012"/>
                      <a:pt x="17255" y="156"/>
                      <a:pt x="13448" y="1108"/>
                    </a:cubicBezTo>
                    <a:cubicBezTo>
                      <a:pt x="10593" y="3012"/>
                      <a:pt x="8690" y="-797"/>
                      <a:pt x="5834" y="156"/>
                    </a:cubicBezTo>
                    <a:cubicBezTo>
                      <a:pt x="3931" y="156"/>
                      <a:pt x="-827" y="17291"/>
                      <a:pt x="124" y="19195"/>
                    </a:cubicBezTo>
                    <a:cubicBezTo>
                      <a:pt x="4883" y="23955"/>
                      <a:pt x="9641" y="24907"/>
                      <a:pt x="15351" y="22051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42" name="Forma Livre 1041">
                <a:extLst>
                  <a:ext uri="{FF2B5EF4-FFF2-40B4-BE49-F238E27FC236}">
                    <a16:creationId xmlns:a16="http://schemas.microsoft.com/office/drawing/2014/main" id="{236D2D49-3490-C254-6CB0-1DC3C7B9EE9F}"/>
                  </a:ext>
                </a:extLst>
              </p:cNvPr>
              <p:cNvSpPr/>
              <p:nvPr/>
            </p:nvSpPr>
            <p:spPr>
              <a:xfrm>
                <a:off x="11715672" y="2918774"/>
                <a:ext cx="24470" cy="19775"/>
              </a:xfrm>
              <a:custGeom>
                <a:avLst/>
                <a:gdLst>
                  <a:gd name="connsiteX0" fmla="*/ 6306 w 24470"/>
                  <a:gd name="connsiteY0" fmla="*/ 149 h 19775"/>
                  <a:gd name="connsiteX1" fmla="*/ 596 w 24470"/>
                  <a:gd name="connsiteY1" fmla="*/ 12525 h 19775"/>
                  <a:gd name="connsiteX2" fmla="*/ 12968 w 24470"/>
                  <a:gd name="connsiteY2" fmla="*/ 19188 h 19775"/>
                  <a:gd name="connsiteX3" fmla="*/ 24389 w 24470"/>
                  <a:gd name="connsiteY3" fmla="*/ 5861 h 19775"/>
                  <a:gd name="connsiteX4" fmla="*/ 6306 w 24470"/>
                  <a:gd name="connsiteY4" fmla="*/ 149 h 19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70" h="19775">
                    <a:moveTo>
                      <a:pt x="6306" y="149"/>
                    </a:moveTo>
                    <a:cubicBezTo>
                      <a:pt x="1548" y="2053"/>
                      <a:pt x="-1307" y="7765"/>
                      <a:pt x="596" y="12525"/>
                    </a:cubicBezTo>
                    <a:cubicBezTo>
                      <a:pt x="2499" y="18236"/>
                      <a:pt x="7258" y="21092"/>
                      <a:pt x="12968" y="19188"/>
                    </a:cubicBezTo>
                    <a:cubicBezTo>
                      <a:pt x="17727" y="17285"/>
                      <a:pt x="25340" y="8717"/>
                      <a:pt x="24389" y="5861"/>
                    </a:cubicBezTo>
                    <a:cubicBezTo>
                      <a:pt x="21533" y="3005"/>
                      <a:pt x="10113" y="-803"/>
                      <a:pt x="6306" y="14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43" name="Forma Livre 1042">
                <a:extLst>
                  <a:ext uri="{FF2B5EF4-FFF2-40B4-BE49-F238E27FC236}">
                    <a16:creationId xmlns:a16="http://schemas.microsoft.com/office/drawing/2014/main" id="{A20EE9DB-A1FF-5363-5006-5F089C82E0F1}"/>
                  </a:ext>
                </a:extLst>
              </p:cNvPr>
              <p:cNvSpPr/>
              <p:nvPr/>
            </p:nvSpPr>
            <p:spPr>
              <a:xfrm>
                <a:off x="11256565" y="4203577"/>
                <a:ext cx="20518" cy="20504"/>
              </a:xfrm>
              <a:custGeom>
                <a:avLst/>
                <a:gdLst>
                  <a:gd name="connsiteX0" fmla="*/ 6693 w 20518"/>
                  <a:gd name="connsiteY0" fmla="*/ 501 h 20504"/>
                  <a:gd name="connsiteX1" fmla="*/ 983 w 20518"/>
                  <a:gd name="connsiteY1" fmla="*/ 12876 h 20504"/>
                  <a:gd name="connsiteX2" fmla="*/ 13355 w 20518"/>
                  <a:gd name="connsiteY2" fmla="*/ 19540 h 20504"/>
                  <a:gd name="connsiteX3" fmla="*/ 20017 w 20518"/>
                  <a:gd name="connsiteY3" fmla="*/ 7165 h 20504"/>
                  <a:gd name="connsiteX4" fmla="*/ 6693 w 20518"/>
                  <a:gd name="connsiteY4" fmla="*/ 501 h 20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18" h="20504">
                    <a:moveTo>
                      <a:pt x="6693" y="501"/>
                    </a:moveTo>
                    <a:cubicBezTo>
                      <a:pt x="1935" y="3357"/>
                      <a:pt x="-1872" y="11924"/>
                      <a:pt x="983" y="12876"/>
                    </a:cubicBezTo>
                    <a:cubicBezTo>
                      <a:pt x="5742" y="14780"/>
                      <a:pt x="5742" y="23348"/>
                      <a:pt x="13355" y="19540"/>
                    </a:cubicBezTo>
                    <a:cubicBezTo>
                      <a:pt x="18114" y="16684"/>
                      <a:pt x="21921" y="10972"/>
                      <a:pt x="20017" y="7165"/>
                    </a:cubicBezTo>
                    <a:cubicBezTo>
                      <a:pt x="18114" y="2405"/>
                      <a:pt x="9548" y="-1403"/>
                      <a:pt x="6693" y="501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44" name="Forma Livre 1043">
                <a:extLst>
                  <a:ext uri="{FF2B5EF4-FFF2-40B4-BE49-F238E27FC236}">
                    <a16:creationId xmlns:a16="http://schemas.microsoft.com/office/drawing/2014/main" id="{F9E4BEE0-C71E-6C3B-2D71-7EB7FC2A174E}"/>
                  </a:ext>
                </a:extLst>
              </p:cNvPr>
              <p:cNvSpPr/>
              <p:nvPr/>
            </p:nvSpPr>
            <p:spPr>
              <a:xfrm>
                <a:off x="11524729" y="2384242"/>
                <a:ext cx="20622" cy="16371"/>
              </a:xfrm>
              <a:custGeom>
                <a:avLst/>
                <a:gdLst>
                  <a:gd name="connsiteX0" fmla="*/ 247 w 20622"/>
                  <a:gd name="connsiteY0" fmla="*/ 11099 h 16371"/>
                  <a:gd name="connsiteX1" fmla="*/ 15475 w 20622"/>
                  <a:gd name="connsiteY1" fmla="*/ 15859 h 16371"/>
                  <a:gd name="connsiteX2" fmla="*/ 19281 w 20622"/>
                  <a:gd name="connsiteY2" fmla="*/ 3484 h 16371"/>
                  <a:gd name="connsiteX3" fmla="*/ 4054 w 20622"/>
                  <a:gd name="connsiteY3" fmla="*/ 628 h 16371"/>
                  <a:gd name="connsiteX4" fmla="*/ 247 w 20622"/>
                  <a:gd name="connsiteY4" fmla="*/ 11099 h 16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622" h="16371">
                    <a:moveTo>
                      <a:pt x="247" y="11099"/>
                    </a:moveTo>
                    <a:cubicBezTo>
                      <a:pt x="2151" y="13955"/>
                      <a:pt x="12619" y="17763"/>
                      <a:pt x="15475" y="15859"/>
                    </a:cubicBezTo>
                    <a:cubicBezTo>
                      <a:pt x="20234" y="13003"/>
                      <a:pt x="22136" y="6340"/>
                      <a:pt x="19281" y="3484"/>
                    </a:cubicBezTo>
                    <a:cubicBezTo>
                      <a:pt x="18330" y="1580"/>
                      <a:pt x="5958" y="-1276"/>
                      <a:pt x="4054" y="628"/>
                    </a:cubicBezTo>
                    <a:cubicBezTo>
                      <a:pt x="1200" y="3484"/>
                      <a:pt x="-704" y="6340"/>
                      <a:pt x="247" y="1109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45" name="Forma Livre 1044">
                <a:extLst>
                  <a:ext uri="{FF2B5EF4-FFF2-40B4-BE49-F238E27FC236}">
                    <a16:creationId xmlns:a16="http://schemas.microsoft.com/office/drawing/2014/main" id="{F53EEB5E-460C-5CCA-8A6C-1366B738ED52}"/>
                  </a:ext>
                </a:extLst>
              </p:cNvPr>
              <p:cNvSpPr/>
              <p:nvPr/>
            </p:nvSpPr>
            <p:spPr>
              <a:xfrm>
                <a:off x="11415141" y="3735056"/>
                <a:ext cx="20876" cy="16207"/>
              </a:xfrm>
              <a:custGeom>
                <a:avLst/>
                <a:gdLst>
                  <a:gd name="connsiteX0" fmla="*/ 5148 w 20876"/>
                  <a:gd name="connsiteY0" fmla="*/ 1606 h 16207"/>
                  <a:gd name="connsiteX1" fmla="*/ 1342 w 20876"/>
                  <a:gd name="connsiteY1" fmla="*/ 10174 h 16207"/>
                  <a:gd name="connsiteX2" fmla="*/ 13714 w 20876"/>
                  <a:gd name="connsiteY2" fmla="*/ 15886 h 16207"/>
                  <a:gd name="connsiteX3" fmla="*/ 20376 w 20876"/>
                  <a:gd name="connsiteY3" fmla="*/ 4462 h 16207"/>
                  <a:gd name="connsiteX4" fmla="*/ 5148 w 20876"/>
                  <a:gd name="connsiteY4" fmla="*/ 1606 h 16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876" h="16207">
                    <a:moveTo>
                      <a:pt x="5148" y="1606"/>
                    </a:moveTo>
                    <a:cubicBezTo>
                      <a:pt x="390" y="2558"/>
                      <a:pt x="-1514" y="4462"/>
                      <a:pt x="1342" y="10174"/>
                    </a:cubicBezTo>
                    <a:cubicBezTo>
                      <a:pt x="4197" y="15886"/>
                      <a:pt x="8955" y="16838"/>
                      <a:pt x="13714" y="15886"/>
                    </a:cubicBezTo>
                    <a:cubicBezTo>
                      <a:pt x="18472" y="14934"/>
                      <a:pt x="22279" y="8270"/>
                      <a:pt x="20376" y="4462"/>
                    </a:cubicBezTo>
                    <a:cubicBezTo>
                      <a:pt x="18472" y="-297"/>
                      <a:pt x="11810" y="-1249"/>
                      <a:pt x="5148" y="160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46" name="Forma Livre 1045">
                <a:extLst>
                  <a:ext uri="{FF2B5EF4-FFF2-40B4-BE49-F238E27FC236}">
                    <a16:creationId xmlns:a16="http://schemas.microsoft.com/office/drawing/2014/main" id="{53140609-2221-9CC6-9C5E-5A2B1901CF98}"/>
                  </a:ext>
                </a:extLst>
              </p:cNvPr>
              <p:cNvSpPr/>
              <p:nvPr/>
            </p:nvSpPr>
            <p:spPr>
              <a:xfrm>
                <a:off x="11504244" y="4214400"/>
                <a:ext cx="17348" cy="19098"/>
              </a:xfrm>
              <a:custGeom>
                <a:avLst/>
                <a:gdLst>
                  <a:gd name="connsiteX0" fmla="*/ 4553 w 17348"/>
                  <a:gd name="connsiteY0" fmla="*/ 149 h 19098"/>
                  <a:gd name="connsiteX1" fmla="*/ 747 w 17348"/>
                  <a:gd name="connsiteY1" fmla="*/ 11573 h 19098"/>
                  <a:gd name="connsiteX2" fmla="*/ 13119 w 17348"/>
                  <a:gd name="connsiteY2" fmla="*/ 18236 h 19098"/>
                  <a:gd name="connsiteX3" fmla="*/ 15974 w 17348"/>
                  <a:gd name="connsiteY3" fmla="*/ 5861 h 19098"/>
                  <a:gd name="connsiteX4" fmla="*/ 4553 w 17348"/>
                  <a:gd name="connsiteY4" fmla="*/ 149 h 19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348" h="19098">
                    <a:moveTo>
                      <a:pt x="4553" y="149"/>
                    </a:moveTo>
                    <a:cubicBezTo>
                      <a:pt x="747" y="3005"/>
                      <a:pt x="-1157" y="6813"/>
                      <a:pt x="747" y="11573"/>
                    </a:cubicBezTo>
                    <a:cubicBezTo>
                      <a:pt x="2650" y="16333"/>
                      <a:pt x="9312" y="21092"/>
                      <a:pt x="13119" y="18236"/>
                    </a:cubicBezTo>
                    <a:cubicBezTo>
                      <a:pt x="16926" y="15381"/>
                      <a:pt x="18829" y="11573"/>
                      <a:pt x="15974" y="5861"/>
                    </a:cubicBezTo>
                    <a:cubicBezTo>
                      <a:pt x="13119" y="3005"/>
                      <a:pt x="7409" y="-803"/>
                      <a:pt x="4553" y="14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47" name="Forma Livre 1046">
                <a:extLst>
                  <a:ext uri="{FF2B5EF4-FFF2-40B4-BE49-F238E27FC236}">
                    <a16:creationId xmlns:a16="http://schemas.microsoft.com/office/drawing/2014/main" id="{AD2E5B02-3C95-ED02-A67F-585A03C31348}"/>
                  </a:ext>
                </a:extLst>
              </p:cNvPr>
              <p:cNvSpPr/>
              <p:nvPr/>
            </p:nvSpPr>
            <p:spPr>
              <a:xfrm>
                <a:off x="11454444" y="3109285"/>
                <a:ext cx="18188" cy="21203"/>
              </a:xfrm>
              <a:custGeom>
                <a:avLst/>
                <a:gdLst>
                  <a:gd name="connsiteX0" fmla="*/ 18189 w 18188"/>
                  <a:gd name="connsiteY0" fmla="*/ 6696 h 21203"/>
                  <a:gd name="connsiteX1" fmla="*/ 5817 w 18188"/>
                  <a:gd name="connsiteY1" fmla="*/ 984 h 21203"/>
                  <a:gd name="connsiteX2" fmla="*/ 107 w 18188"/>
                  <a:gd name="connsiteY2" fmla="*/ 13359 h 21203"/>
                  <a:gd name="connsiteX3" fmla="*/ 5817 w 18188"/>
                  <a:gd name="connsiteY3" fmla="*/ 19071 h 21203"/>
                  <a:gd name="connsiteX4" fmla="*/ 13430 w 18188"/>
                  <a:gd name="connsiteY4" fmla="*/ 18119 h 21203"/>
                  <a:gd name="connsiteX5" fmla="*/ 18189 w 18188"/>
                  <a:gd name="connsiteY5" fmla="*/ 6696 h 212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88" h="21203">
                    <a:moveTo>
                      <a:pt x="18189" y="6696"/>
                    </a:moveTo>
                    <a:cubicBezTo>
                      <a:pt x="17237" y="1936"/>
                      <a:pt x="7720" y="-1872"/>
                      <a:pt x="5817" y="984"/>
                    </a:cubicBezTo>
                    <a:cubicBezTo>
                      <a:pt x="2962" y="4791"/>
                      <a:pt x="1058" y="8599"/>
                      <a:pt x="107" y="13359"/>
                    </a:cubicBezTo>
                    <a:cubicBezTo>
                      <a:pt x="-845" y="16215"/>
                      <a:pt x="4865" y="16215"/>
                      <a:pt x="5817" y="19071"/>
                    </a:cubicBezTo>
                    <a:cubicBezTo>
                      <a:pt x="7720" y="22879"/>
                      <a:pt x="11527" y="20975"/>
                      <a:pt x="13430" y="18119"/>
                    </a:cubicBezTo>
                    <a:cubicBezTo>
                      <a:pt x="15334" y="13359"/>
                      <a:pt x="17237" y="9551"/>
                      <a:pt x="18189" y="669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48" name="Forma Livre 1047">
                <a:extLst>
                  <a:ext uri="{FF2B5EF4-FFF2-40B4-BE49-F238E27FC236}">
                    <a16:creationId xmlns:a16="http://schemas.microsoft.com/office/drawing/2014/main" id="{9B7CE4DB-CBD5-39E9-F82F-95290D0917F7}"/>
                  </a:ext>
                </a:extLst>
              </p:cNvPr>
              <p:cNvSpPr/>
              <p:nvPr/>
            </p:nvSpPr>
            <p:spPr>
              <a:xfrm>
                <a:off x="11606672" y="3915817"/>
                <a:ext cx="17469" cy="18052"/>
              </a:xfrm>
              <a:custGeom>
                <a:avLst/>
                <a:gdLst>
                  <a:gd name="connsiteX0" fmla="*/ 17281 w 17469"/>
                  <a:gd name="connsiteY0" fmla="*/ 3622 h 18052"/>
                  <a:gd name="connsiteX1" fmla="*/ 4909 w 17469"/>
                  <a:gd name="connsiteY1" fmla="*/ 766 h 18052"/>
                  <a:gd name="connsiteX2" fmla="*/ 150 w 17469"/>
                  <a:gd name="connsiteY2" fmla="*/ 13142 h 18052"/>
                  <a:gd name="connsiteX3" fmla="*/ 13474 w 17469"/>
                  <a:gd name="connsiteY3" fmla="*/ 17902 h 18052"/>
                  <a:gd name="connsiteX4" fmla="*/ 17281 w 17469"/>
                  <a:gd name="connsiteY4" fmla="*/ 3622 h 180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469" h="18052">
                    <a:moveTo>
                      <a:pt x="17281" y="3622"/>
                    </a:moveTo>
                    <a:cubicBezTo>
                      <a:pt x="13474" y="766"/>
                      <a:pt x="9667" y="-1138"/>
                      <a:pt x="4909" y="766"/>
                    </a:cubicBezTo>
                    <a:cubicBezTo>
                      <a:pt x="3005" y="1718"/>
                      <a:pt x="-802" y="12190"/>
                      <a:pt x="150" y="13142"/>
                    </a:cubicBezTo>
                    <a:cubicBezTo>
                      <a:pt x="1102" y="15046"/>
                      <a:pt x="12522" y="18854"/>
                      <a:pt x="13474" y="17902"/>
                    </a:cubicBezTo>
                    <a:cubicBezTo>
                      <a:pt x="15377" y="16950"/>
                      <a:pt x="18232" y="5526"/>
                      <a:pt x="17281" y="3622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49" name="Forma Livre 1048">
                <a:extLst>
                  <a:ext uri="{FF2B5EF4-FFF2-40B4-BE49-F238E27FC236}">
                    <a16:creationId xmlns:a16="http://schemas.microsoft.com/office/drawing/2014/main" id="{76D2E1E8-42AB-8361-817A-E41A29EC2D72}"/>
                  </a:ext>
                </a:extLst>
              </p:cNvPr>
              <p:cNvSpPr/>
              <p:nvPr/>
            </p:nvSpPr>
            <p:spPr>
              <a:xfrm>
                <a:off x="11221199" y="4425139"/>
                <a:ext cx="17821" cy="16744"/>
              </a:xfrm>
              <a:custGeom>
                <a:avLst/>
                <a:gdLst>
                  <a:gd name="connsiteX0" fmla="*/ 17315 w 17821"/>
                  <a:gd name="connsiteY0" fmla="*/ 4555 h 16744"/>
                  <a:gd name="connsiteX1" fmla="*/ 5895 w 17821"/>
                  <a:gd name="connsiteY1" fmla="*/ 747 h 16744"/>
                  <a:gd name="connsiteX2" fmla="*/ 185 w 17821"/>
                  <a:gd name="connsiteY2" fmla="*/ 13122 h 16744"/>
                  <a:gd name="connsiteX3" fmla="*/ 11605 w 17821"/>
                  <a:gd name="connsiteY3" fmla="*/ 15978 h 16744"/>
                  <a:gd name="connsiteX4" fmla="*/ 17315 w 17821"/>
                  <a:gd name="connsiteY4" fmla="*/ 4555 h 16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821" h="16744">
                    <a:moveTo>
                      <a:pt x="17315" y="4555"/>
                    </a:moveTo>
                    <a:cubicBezTo>
                      <a:pt x="14460" y="747"/>
                      <a:pt x="10653" y="-1157"/>
                      <a:pt x="5895" y="747"/>
                    </a:cubicBezTo>
                    <a:cubicBezTo>
                      <a:pt x="2088" y="1699"/>
                      <a:pt x="-767" y="9315"/>
                      <a:pt x="185" y="13122"/>
                    </a:cubicBezTo>
                    <a:cubicBezTo>
                      <a:pt x="1136" y="15978"/>
                      <a:pt x="7798" y="17882"/>
                      <a:pt x="11605" y="15978"/>
                    </a:cubicBezTo>
                    <a:cubicBezTo>
                      <a:pt x="15412" y="14074"/>
                      <a:pt x="19219" y="8363"/>
                      <a:pt x="17315" y="455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50" name="Forma Livre 1049">
                <a:extLst>
                  <a:ext uri="{FF2B5EF4-FFF2-40B4-BE49-F238E27FC236}">
                    <a16:creationId xmlns:a16="http://schemas.microsoft.com/office/drawing/2014/main" id="{1EF038D8-EAB2-9431-4898-D1ED03262D90}"/>
                  </a:ext>
                </a:extLst>
              </p:cNvPr>
              <p:cNvSpPr/>
              <p:nvPr/>
            </p:nvSpPr>
            <p:spPr>
              <a:xfrm>
                <a:off x="11611754" y="2908410"/>
                <a:ext cx="16956" cy="17324"/>
              </a:xfrm>
              <a:custGeom>
                <a:avLst/>
                <a:gdLst>
                  <a:gd name="connsiteX0" fmla="*/ 6488 w 16956"/>
                  <a:gd name="connsiteY0" fmla="*/ 1946 h 17324"/>
                  <a:gd name="connsiteX1" fmla="*/ 778 w 16956"/>
                  <a:gd name="connsiteY1" fmla="*/ 9562 h 17324"/>
                  <a:gd name="connsiteX2" fmla="*/ 13150 w 16956"/>
                  <a:gd name="connsiteY2" fmla="*/ 17177 h 17324"/>
                  <a:gd name="connsiteX3" fmla="*/ 16005 w 16956"/>
                  <a:gd name="connsiteY3" fmla="*/ 3850 h 17324"/>
                  <a:gd name="connsiteX4" fmla="*/ 6488 w 16956"/>
                  <a:gd name="connsiteY4" fmla="*/ 1946 h 17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956" h="17324">
                    <a:moveTo>
                      <a:pt x="6488" y="1946"/>
                    </a:moveTo>
                    <a:cubicBezTo>
                      <a:pt x="3633" y="3850"/>
                      <a:pt x="-2077" y="2898"/>
                      <a:pt x="778" y="9562"/>
                    </a:cubicBezTo>
                    <a:cubicBezTo>
                      <a:pt x="2682" y="14321"/>
                      <a:pt x="9344" y="18129"/>
                      <a:pt x="13150" y="17177"/>
                    </a:cubicBezTo>
                    <a:cubicBezTo>
                      <a:pt x="16957" y="15273"/>
                      <a:pt x="17909" y="9562"/>
                      <a:pt x="16005" y="3850"/>
                    </a:cubicBezTo>
                    <a:cubicBezTo>
                      <a:pt x="13150" y="-2814"/>
                      <a:pt x="10295" y="994"/>
                      <a:pt x="6488" y="194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51" name="Forma Livre 1050">
                <a:extLst>
                  <a:ext uri="{FF2B5EF4-FFF2-40B4-BE49-F238E27FC236}">
                    <a16:creationId xmlns:a16="http://schemas.microsoft.com/office/drawing/2014/main" id="{5CD2F6D9-D4C8-70E7-74E6-359F4AD520D0}"/>
                  </a:ext>
                </a:extLst>
              </p:cNvPr>
              <p:cNvSpPr/>
              <p:nvPr/>
            </p:nvSpPr>
            <p:spPr>
              <a:xfrm>
                <a:off x="11436549" y="4153402"/>
                <a:ext cx="17050" cy="16905"/>
              </a:xfrm>
              <a:custGeom>
                <a:avLst/>
                <a:gdLst>
                  <a:gd name="connsiteX0" fmla="*/ 6581 w 17050"/>
                  <a:gd name="connsiteY0" fmla="*/ 2126 h 16905"/>
                  <a:gd name="connsiteX1" fmla="*/ 871 w 17050"/>
                  <a:gd name="connsiteY1" fmla="*/ 9742 h 16905"/>
                  <a:gd name="connsiteX2" fmla="*/ 13243 w 17050"/>
                  <a:gd name="connsiteY2" fmla="*/ 16405 h 16905"/>
                  <a:gd name="connsiteX3" fmla="*/ 16098 w 17050"/>
                  <a:gd name="connsiteY3" fmla="*/ 3078 h 16905"/>
                  <a:gd name="connsiteX4" fmla="*/ 6581 w 17050"/>
                  <a:gd name="connsiteY4" fmla="*/ 2126 h 16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050" h="16905">
                    <a:moveTo>
                      <a:pt x="6581" y="2126"/>
                    </a:moveTo>
                    <a:cubicBezTo>
                      <a:pt x="2774" y="4030"/>
                      <a:pt x="-1984" y="4030"/>
                      <a:pt x="871" y="9742"/>
                    </a:cubicBezTo>
                    <a:cubicBezTo>
                      <a:pt x="3726" y="14501"/>
                      <a:pt x="9436" y="18309"/>
                      <a:pt x="13243" y="16405"/>
                    </a:cubicBezTo>
                    <a:cubicBezTo>
                      <a:pt x="17050" y="14501"/>
                      <a:pt x="18002" y="7838"/>
                      <a:pt x="16098" y="3078"/>
                    </a:cubicBezTo>
                    <a:cubicBezTo>
                      <a:pt x="13243" y="-2634"/>
                      <a:pt x="9436" y="1174"/>
                      <a:pt x="6581" y="212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52" name="Forma Livre 1051">
                <a:extLst>
                  <a:ext uri="{FF2B5EF4-FFF2-40B4-BE49-F238E27FC236}">
                    <a16:creationId xmlns:a16="http://schemas.microsoft.com/office/drawing/2014/main" id="{74FB3864-CD60-B6F6-5AF9-CFC9C0267855}"/>
                  </a:ext>
                </a:extLst>
              </p:cNvPr>
              <p:cNvSpPr/>
              <p:nvPr/>
            </p:nvSpPr>
            <p:spPr>
              <a:xfrm>
                <a:off x="11884951" y="4008270"/>
                <a:ext cx="13620" cy="13552"/>
              </a:xfrm>
              <a:custGeom>
                <a:avLst/>
                <a:gdLst>
                  <a:gd name="connsiteX0" fmla="*/ 4526 w 13620"/>
                  <a:gd name="connsiteY0" fmla="*/ 1606 h 13552"/>
                  <a:gd name="connsiteX1" fmla="*/ 720 w 13620"/>
                  <a:gd name="connsiteY1" fmla="*/ 9222 h 13552"/>
                  <a:gd name="connsiteX2" fmla="*/ 10237 w 13620"/>
                  <a:gd name="connsiteY2" fmla="*/ 12078 h 13552"/>
                  <a:gd name="connsiteX3" fmla="*/ 13092 w 13620"/>
                  <a:gd name="connsiteY3" fmla="*/ 4462 h 13552"/>
                  <a:gd name="connsiteX4" fmla="*/ 4526 w 13620"/>
                  <a:gd name="connsiteY4" fmla="*/ 1606 h 13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0" h="13552">
                    <a:moveTo>
                      <a:pt x="4526" y="1606"/>
                    </a:moveTo>
                    <a:cubicBezTo>
                      <a:pt x="-1184" y="3510"/>
                      <a:pt x="-232" y="5414"/>
                      <a:pt x="720" y="9222"/>
                    </a:cubicBezTo>
                    <a:cubicBezTo>
                      <a:pt x="2623" y="14934"/>
                      <a:pt x="5478" y="13982"/>
                      <a:pt x="10237" y="12078"/>
                    </a:cubicBezTo>
                    <a:cubicBezTo>
                      <a:pt x="14043" y="10174"/>
                      <a:pt x="14043" y="8270"/>
                      <a:pt x="13092" y="4462"/>
                    </a:cubicBezTo>
                    <a:cubicBezTo>
                      <a:pt x="11188" y="-298"/>
                      <a:pt x="8333" y="-1249"/>
                      <a:pt x="4526" y="160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53" name="Forma Livre 1052">
                <a:extLst>
                  <a:ext uri="{FF2B5EF4-FFF2-40B4-BE49-F238E27FC236}">
                    <a16:creationId xmlns:a16="http://schemas.microsoft.com/office/drawing/2014/main" id="{343F4AC1-426A-9A00-6CBB-E7DA48C5E323}"/>
                  </a:ext>
                </a:extLst>
              </p:cNvPr>
              <p:cNvSpPr/>
              <p:nvPr/>
            </p:nvSpPr>
            <p:spPr>
              <a:xfrm>
                <a:off x="11562654" y="3821488"/>
                <a:ext cx="11810" cy="13745"/>
              </a:xfrm>
              <a:custGeom>
                <a:avLst/>
                <a:gdLst>
                  <a:gd name="connsiteX0" fmla="*/ 11810 w 11810"/>
                  <a:gd name="connsiteY0" fmla="*/ 2755 h 13745"/>
                  <a:gd name="connsiteX1" fmla="*/ 5148 w 11810"/>
                  <a:gd name="connsiteY1" fmla="*/ 851 h 13745"/>
                  <a:gd name="connsiteX2" fmla="*/ 1342 w 11810"/>
                  <a:gd name="connsiteY2" fmla="*/ 9419 h 13745"/>
                  <a:gd name="connsiteX3" fmla="*/ 7052 w 11810"/>
                  <a:gd name="connsiteY3" fmla="*/ 13227 h 13745"/>
                  <a:gd name="connsiteX4" fmla="*/ 11810 w 11810"/>
                  <a:gd name="connsiteY4" fmla="*/ 2755 h 13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810" h="13745">
                    <a:moveTo>
                      <a:pt x="11810" y="2755"/>
                    </a:moveTo>
                    <a:cubicBezTo>
                      <a:pt x="9907" y="-1052"/>
                      <a:pt x="8003" y="-100"/>
                      <a:pt x="5148" y="851"/>
                    </a:cubicBezTo>
                    <a:cubicBezTo>
                      <a:pt x="390" y="2755"/>
                      <a:pt x="-1514" y="4659"/>
                      <a:pt x="1342" y="9419"/>
                    </a:cubicBezTo>
                    <a:cubicBezTo>
                      <a:pt x="2293" y="11323"/>
                      <a:pt x="3245" y="15131"/>
                      <a:pt x="7052" y="13227"/>
                    </a:cubicBezTo>
                    <a:cubicBezTo>
                      <a:pt x="10859" y="11323"/>
                      <a:pt x="11810" y="7515"/>
                      <a:pt x="11810" y="275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54" name="Forma Livre 1053">
                <a:extLst>
                  <a:ext uri="{FF2B5EF4-FFF2-40B4-BE49-F238E27FC236}">
                    <a16:creationId xmlns:a16="http://schemas.microsoft.com/office/drawing/2014/main" id="{4E8DF302-491C-2FB6-37DD-E12346814279}"/>
                  </a:ext>
                </a:extLst>
              </p:cNvPr>
              <p:cNvSpPr/>
              <p:nvPr/>
            </p:nvSpPr>
            <p:spPr>
              <a:xfrm>
                <a:off x="11673018" y="3403187"/>
                <a:ext cx="14698" cy="15092"/>
              </a:xfrm>
              <a:custGeom>
                <a:avLst/>
                <a:gdLst>
                  <a:gd name="connsiteX0" fmla="*/ 12795 w 14698"/>
                  <a:gd name="connsiteY0" fmla="*/ 4095 h 15092"/>
                  <a:gd name="connsiteX1" fmla="*/ 7085 w 14698"/>
                  <a:gd name="connsiteY1" fmla="*/ 3143 h 15092"/>
                  <a:gd name="connsiteX2" fmla="*/ 423 w 14698"/>
                  <a:gd name="connsiteY2" fmla="*/ 11711 h 15092"/>
                  <a:gd name="connsiteX3" fmla="*/ 423 w 14698"/>
                  <a:gd name="connsiteY3" fmla="*/ 14566 h 15092"/>
                  <a:gd name="connsiteX4" fmla="*/ 10892 w 14698"/>
                  <a:gd name="connsiteY4" fmla="*/ 11711 h 15092"/>
                  <a:gd name="connsiteX5" fmla="*/ 12795 w 14698"/>
                  <a:gd name="connsiteY5" fmla="*/ 4095 h 15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698" h="15092">
                    <a:moveTo>
                      <a:pt x="12795" y="4095"/>
                    </a:moveTo>
                    <a:cubicBezTo>
                      <a:pt x="10892" y="2191"/>
                      <a:pt x="10892" y="-3521"/>
                      <a:pt x="7085" y="3143"/>
                    </a:cubicBezTo>
                    <a:cubicBezTo>
                      <a:pt x="5182" y="5999"/>
                      <a:pt x="423" y="6951"/>
                      <a:pt x="423" y="11711"/>
                    </a:cubicBezTo>
                    <a:cubicBezTo>
                      <a:pt x="423" y="12663"/>
                      <a:pt x="-529" y="14566"/>
                      <a:pt x="423" y="14566"/>
                    </a:cubicBezTo>
                    <a:cubicBezTo>
                      <a:pt x="4230" y="16470"/>
                      <a:pt x="8037" y="12663"/>
                      <a:pt x="10892" y="11711"/>
                    </a:cubicBezTo>
                    <a:cubicBezTo>
                      <a:pt x="16602" y="9806"/>
                      <a:pt x="14699" y="6951"/>
                      <a:pt x="12795" y="409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55" name="Forma Livre 1054">
                <a:extLst>
                  <a:ext uri="{FF2B5EF4-FFF2-40B4-BE49-F238E27FC236}">
                    <a16:creationId xmlns:a16="http://schemas.microsoft.com/office/drawing/2014/main" id="{53FDC4B0-ADF1-E4C8-D4ED-DC427E9239AA}"/>
                  </a:ext>
                </a:extLst>
              </p:cNvPr>
              <p:cNvSpPr/>
              <p:nvPr/>
            </p:nvSpPr>
            <p:spPr>
              <a:xfrm>
                <a:off x="11366994" y="4505851"/>
                <a:ext cx="12560" cy="14361"/>
              </a:xfrm>
              <a:custGeom>
                <a:avLst/>
                <a:gdLst>
                  <a:gd name="connsiteX0" fmla="*/ 0 w 12560"/>
                  <a:gd name="connsiteY0" fmla="*/ 7616 h 14361"/>
                  <a:gd name="connsiteX1" fmla="*/ 8565 w 12560"/>
                  <a:gd name="connsiteY1" fmla="*/ 14279 h 14361"/>
                  <a:gd name="connsiteX2" fmla="*/ 12372 w 12560"/>
                  <a:gd name="connsiteY2" fmla="*/ 4760 h 14361"/>
                  <a:gd name="connsiteX3" fmla="*/ 3806 w 12560"/>
                  <a:gd name="connsiteY3" fmla="*/ 0 h 14361"/>
                  <a:gd name="connsiteX4" fmla="*/ 0 w 12560"/>
                  <a:gd name="connsiteY4" fmla="*/ 7616 h 14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60" h="14361">
                    <a:moveTo>
                      <a:pt x="0" y="7616"/>
                    </a:moveTo>
                    <a:cubicBezTo>
                      <a:pt x="1904" y="13327"/>
                      <a:pt x="5710" y="13327"/>
                      <a:pt x="8565" y="14279"/>
                    </a:cubicBezTo>
                    <a:cubicBezTo>
                      <a:pt x="10468" y="15232"/>
                      <a:pt x="13323" y="7616"/>
                      <a:pt x="12372" y="4760"/>
                    </a:cubicBezTo>
                    <a:cubicBezTo>
                      <a:pt x="10468" y="952"/>
                      <a:pt x="6662" y="1904"/>
                      <a:pt x="3806" y="0"/>
                    </a:cubicBezTo>
                    <a:cubicBezTo>
                      <a:pt x="2855" y="2856"/>
                      <a:pt x="951" y="5712"/>
                      <a:pt x="0" y="761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56" name="Forma Livre 1055">
                <a:extLst>
                  <a:ext uri="{FF2B5EF4-FFF2-40B4-BE49-F238E27FC236}">
                    <a16:creationId xmlns:a16="http://schemas.microsoft.com/office/drawing/2014/main" id="{EAE2647C-D889-95BF-C5E7-BC8D498B879E}"/>
                  </a:ext>
                </a:extLst>
              </p:cNvPr>
              <p:cNvSpPr/>
              <p:nvPr/>
            </p:nvSpPr>
            <p:spPr>
              <a:xfrm>
                <a:off x="11314045" y="4370418"/>
                <a:ext cx="11596" cy="13185"/>
              </a:xfrm>
              <a:custGeom>
                <a:avLst/>
                <a:gdLst>
                  <a:gd name="connsiteX0" fmla="*/ 5364 w 11596"/>
                  <a:gd name="connsiteY0" fmla="*/ 253 h 13185"/>
                  <a:gd name="connsiteX1" fmla="*/ 606 w 11596"/>
                  <a:gd name="connsiteY1" fmla="*/ 11677 h 13185"/>
                  <a:gd name="connsiteX2" fmla="*/ 7268 w 11596"/>
                  <a:gd name="connsiteY2" fmla="*/ 11677 h 13185"/>
                  <a:gd name="connsiteX3" fmla="*/ 10123 w 11596"/>
                  <a:gd name="connsiteY3" fmla="*/ 3109 h 13185"/>
                  <a:gd name="connsiteX4" fmla="*/ 5364 w 11596"/>
                  <a:gd name="connsiteY4" fmla="*/ 253 h 13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596" h="13185">
                    <a:moveTo>
                      <a:pt x="5364" y="253"/>
                    </a:moveTo>
                    <a:cubicBezTo>
                      <a:pt x="1557" y="2157"/>
                      <a:pt x="-1298" y="8821"/>
                      <a:pt x="606" y="11677"/>
                    </a:cubicBezTo>
                    <a:cubicBezTo>
                      <a:pt x="2509" y="14533"/>
                      <a:pt x="5364" y="12629"/>
                      <a:pt x="7268" y="11677"/>
                    </a:cubicBezTo>
                    <a:cubicBezTo>
                      <a:pt x="12978" y="9773"/>
                      <a:pt x="12026" y="6917"/>
                      <a:pt x="10123" y="3109"/>
                    </a:cubicBezTo>
                    <a:cubicBezTo>
                      <a:pt x="10123" y="1205"/>
                      <a:pt x="9171" y="-699"/>
                      <a:pt x="5364" y="253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57" name="Forma Livre 1056">
                <a:extLst>
                  <a:ext uri="{FF2B5EF4-FFF2-40B4-BE49-F238E27FC236}">
                    <a16:creationId xmlns:a16="http://schemas.microsoft.com/office/drawing/2014/main" id="{D8A3DEB6-D6A9-EFAE-7C0C-F8D007BD4416}"/>
                  </a:ext>
                </a:extLst>
              </p:cNvPr>
              <p:cNvSpPr/>
              <p:nvPr/>
            </p:nvSpPr>
            <p:spPr>
              <a:xfrm>
                <a:off x="11492954" y="3425799"/>
                <a:ext cx="14016" cy="11740"/>
              </a:xfrm>
              <a:custGeom>
                <a:avLst/>
                <a:gdLst>
                  <a:gd name="connsiteX0" fmla="*/ 4423 w 14016"/>
                  <a:gd name="connsiteY0" fmla="*/ 1474 h 11740"/>
                  <a:gd name="connsiteX1" fmla="*/ 616 w 14016"/>
                  <a:gd name="connsiteY1" fmla="*/ 7186 h 11740"/>
                  <a:gd name="connsiteX2" fmla="*/ 12037 w 14016"/>
                  <a:gd name="connsiteY2" fmla="*/ 10994 h 11740"/>
                  <a:gd name="connsiteX3" fmla="*/ 12988 w 14016"/>
                  <a:gd name="connsiteY3" fmla="*/ 4330 h 11740"/>
                  <a:gd name="connsiteX4" fmla="*/ 4423 w 14016"/>
                  <a:gd name="connsiteY4" fmla="*/ 1474 h 11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016" h="11740">
                    <a:moveTo>
                      <a:pt x="4423" y="1474"/>
                    </a:moveTo>
                    <a:cubicBezTo>
                      <a:pt x="1568" y="2426"/>
                      <a:pt x="-1287" y="3378"/>
                      <a:pt x="616" y="7186"/>
                    </a:cubicBezTo>
                    <a:cubicBezTo>
                      <a:pt x="3471" y="10994"/>
                      <a:pt x="7278" y="12898"/>
                      <a:pt x="12037" y="10994"/>
                    </a:cubicBezTo>
                    <a:cubicBezTo>
                      <a:pt x="15843" y="10042"/>
                      <a:pt x="12988" y="7186"/>
                      <a:pt x="12988" y="4330"/>
                    </a:cubicBezTo>
                    <a:cubicBezTo>
                      <a:pt x="12037" y="-1382"/>
                      <a:pt x="9182" y="-430"/>
                      <a:pt x="4423" y="1474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58" name="Forma Livre 1057">
                <a:extLst>
                  <a:ext uri="{FF2B5EF4-FFF2-40B4-BE49-F238E27FC236}">
                    <a16:creationId xmlns:a16="http://schemas.microsoft.com/office/drawing/2014/main" id="{0DD2D7E7-1171-C64A-357E-FAC320FF47F9}"/>
                  </a:ext>
                </a:extLst>
              </p:cNvPr>
              <p:cNvSpPr/>
              <p:nvPr/>
            </p:nvSpPr>
            <p:spPr>
              <a:xfrm>
                <a:off x="11696618" y="2974005"/>
                <a:ext cx="13411" cy="9776"/>
              </a:xfrm>
              <a:custGeom>
                <a:avLst/>
                <a:gdLst>
                  <a:gd name="connsiteX0" fmla="*/ 4423 w 13411"/>
                  <a:gd name="connsiteY0" fmla="*/ 1084 h 9776"/>
                  <a:gd name="connsiteX1" fmla="*/ 616 w 13411"/>
                  <a:gd name="connsiteY1" fmla="*/ 6796 h 9776"/>
                  <a:gd name="connsiteX2" fmla="*/ 12988 w 13411"/>
                  <a:gd name="connsiteY2" fmla="*/ 9652 h 9776"/>
                  <a:gd name="connsiteX3" fmla="*/ 12988 w 13411"/>
                  <a:gd name="connsiteY3" fmla="*/ 3940 h 9776"/>
                  <a:gd name="connsiteX4" fmla="*/ 4423 w 13411"/>
                  <a:gd name="connsiteY4" fmla="*/ 1084 h 9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11" h="9776">
                    <a:moveTo>
                      <a:pt x="4423" y="1084"/>
                    </a:moveTo>
                    <a:cubicBezTo>
                      <a:pt x="1568" y="2988"/>
                      <a:pt x="-1287" y="3940"/>
                      <a:pt x="616" y="6796"/>
                    </a:cubicBezTo>
                    <a:cubicBezTo>
                      <a:pt x="3471" y="13460"/>
                      <a:pt x="9181" y="5844"/>
                      <a:pt x="12988" y="9652"/>
                    </a:cubicBezTo>
                    <a:cubicBezTo>
                      <a:pt x="13940" y="10604"/>
                      <a:pt x="12988" y="5844"/>
                      <a:pt x="12988" y="3940"/>
                    </a:cubicBezTo>
                    <a:cubicBezTo>
                      <a:pt x="11085" y="-1772"/>
                      <a:pt x="7278" y="132"/>
                      <a:pt x="4423" y="1084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59" name="Forma Livre 1058">
                <a:extLst>
                  <a:ext uri="{FF2B5EF4-FFF2-40B4-BE49-F238E27FC236}">
                    <a16:creationId xmlns:a16="http://schemas.microsoft.com/office/drawing/2014/main" id="{B91499FC-5EAD-FCB5-B8E9-CD1A0B5ED90E}"/>
                  </a:ext>
                </a:extLst>
              </p:cNvPr>
              <p:cNvSpPr/>
              <p:nvPr/>
            </p:nvSpPr>
            <p:spPr>
              <a:xfrm>
                <a:off x="11491767" y="3186069"/>
                <a:ext cx="12271" cy="11341"/>
              </a:xfrm>
              <a:custGeom>
                <a:avLst/>
                <a:gdLst>
                  <a:gd name="connsiteX0" fmla="*/ 2754 w 12271"/>
                  <a:gd name="connsiteY0" fmla="*/ 357 h 11341"/>
                  <a:gd name="connsiteX1" fmla="*/ 851 w 12271"/>
                  <a:gd name="connsiteY1" fmla="*/ 6069 h 11341"/>
                  <a:gd name="connsiteX2" fmla="*/ 7513 w 12271"/>
                  <a:gd name="connsiteY2" fmla="*/ 10829 h 11341"/>
                  <a:gd name="connsiteX3" fmla="*/ 12271 w 12271"/>
                  <a:gd name="connsiteY3" fmla="*/ 3213 h 11341"/>
                  <a:gd name="connsiteX4" fmla="*/ 2754 w 12271"/>
                  <a:gd name="connsiteY4" fmla="*/ 357 h 11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71" h="11341">
                    <a:moveTo>
                      <a:pt x="2754" y="357"/>
                    </a:moveTo>
                    <a:cubicBezTo>
                      <a:pt x="-1052" y="1309"/>
                      <a:pt x="-101" y="4165"/>
                      <a:pt x="851" y="6069"/>
                    </a:cubicBezTo>
                    <a:cubicBezTo>
                      <a:pt x="1803" y="8925"/>
                      <a:pt x="1803" y="12732"/>
                      <a:pt x="7513" y="10829"/>
                    </a:cubicBezTo>
                    <a:cubicBezTo>
                      <a:pt x="11320" y="9877"/>
                      <a:pt x="12271" y="5117"/>
                      <a:pt x="12271" y="3213"/>
                    </a:cubicBezTo>
                    <a:cubicBezTo>
                      <a:pt x="10368" y="357"/>
                      <a:pt x="6561" y="-595"/>
                      <a:pt x="2754" y="357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60" name="Forma Livre 1059">
                <a:extLst>
                  <a:ext uri="{FF2B5EF4-FFF2-40B4-BE49-F238E27FC236}">
                    <a16:creationId xmlns:a16="http://schemas.microsoft.com/office/drawing/2014/main" id="{8A580D66-42D4-484A-4416-BF26B5DAD9F3}"/>
                  </a:ext>
                </a:extLst>
              </p:cNvPr>
              <p:cNvSpPr/>
              <p:nvPr/>
            </p:nvSpPr>
            <p:spPr>
              <a:xfrm>
                <a:off x="11487860" y="4095553"/>
                <a:ext cx="9517" cy="13327"/>
              </a:xfrm>
              <a:custGeom>
                <a:avLst/>
                <a:gdLst>
                  <a:gd name="connsiteX0" fmla="*/ 5710 w 9517"/>
                  <a:gd name="connsiteY0" fmla="*/ 0 h 13327"/>
                  <a:gd name="connsiteX1" fmla="*/ 0 w 9517"/>
                  <a:gd name="connsiteY1" fmla="*/ 10472 h 13327"/>
                  <a:gd name="connsiteX2" fmla="*/ 3806 w 9517"/>
                  <a:gd name="connsiteY2" fmla="*/ 13327 h 13327"/>
                  <a:gd name="connsiteX3" fmla="*/ 9517 w 9517"/>
                  <a:gd name="connsiteY3" fmla="*/ 2856 h 13327"/>
                  <a:gd name="connsiteX4" fmla="*/ 5710 w 9517"/>
                  <a:gd name="connsiteY4" fmla="*/ 0 h 133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7" h="13327">
                    <a:moveTo>
                      <a:pt x="5710" y="0"/>
                    </a:moveTo>
                    <a:cubicBezTo>
                      <a:pt x="951" y="1904"/>
                      <a:pt x="0" y="5712"/>
                      <a:pt x="0" y="10472"/>
                    </a:cubicBezTo>
                    <a:cubicBezTo>
                      <a:pt x="0" y="12375"/>
                      <a:pt x="2855" y="13327"/>
                      <a:pt x="3806" y="13327"/>
                    </a:cubicBezTo>
                    <a:cubicBezTo>
                      <a:pt x="8565" y="11424"/>
                      <a:pt x="9517" y="7616"/>
                      <a:pt x="9517" y="2856"/>
                    </a:cubicBezTo>
                    <a:cubicBezTo>
                      <a:pt x="9517" y="0"/>
                      <a:pt x="7613" y="0"/>
                      <a:pt x="5710" y="0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61" name="Forma Livre 1060">
                <a:extLst>
                  <a:ext uri="{FF2B5EF4-FFF2-40B4-BE49-F238E27FC236}">
                    <a16:creationId xmlns:a16="http://schemas.microsoft.com/office/drawing/2014/main" id="{F284BD3B-9F2A-7D32-8536-2FDBBB7001D3}"/>
                  </a:ext>
                </a:extLst>
              </p:cNvPr>
              <p:cNvSpPr/>
              <p:nvPr/>
            </p:nvSpPr>
            <p:spPr>
              <a:xfrm>
                <a:off x="11274864" y="4230916"/>
                <a:ext cx="12023" cy="11488"/>
              </a:xfrm>
              <a:custGeom>
                <a:avLst/>
                <a:gdLst>
                  <a:gd name="connsiteX0" fmla="*/ 766 w 12023"/>
                  <a:gd name="connsiteY0" fmla="*/ 7433 h 11488"/>
                  <a:gd name="connsiteX1" fmla="*/ 9331 w 12023"/>
                  <a:gd name="connsiteY1" fmla="*/ 11240 h 11488"/>
                  <a:gd name="connsiteX2" fmla="*/ 11235 w 12023"/>
                  <a:gd name="connsiteY2" fmla="*/ 2673 h 11488"/>
                  <a:gd name="connsiteX3" fmla="*/ 3622 w 12023"/>
                  <a:gd name="connsiteY3" fmla="*/ 1721 h 11488"/>
                  <a:gd name="connsiteX4" fmla="*/ 766 w 12023"/>
                  <a:gd name="connsiteY4" fmla="*/ 7433 h 11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023" h="11488">
                    <a:moveTo>
                      <a:pt x="766" y="7433"/>
                    </a:moveTo>
                    <a:cubicBezTo>
                      <a:pt x="2669" y="10288"/>
                      <a:pt x="6477" y="12193"/>
                      <a:pt x="9331" y="11240"/>
                    </a:cubicBezTo>
                    <a:cubicBezTo>
                      <a:pt x="11235" y="10288"/>
                      <a:pt x="13139" y="6481"/>
                      <a:pt x="11235" y="2673"/>
                    </a:cubicBezTo>
                    <a:cubicBezTo>
                      <a:pt x="9331" y="-2087"/>
                      <a:pt x="5524" y="769"/>
                      <a:pt x="3622" y="1721"/>
                    </a:cubicBezTo>
                    <a:cubicBezTo>
                      <a:pt x="766" y="1721"/>
                      <a:pt x="-1137" y="3625"/>
                      <a:pt x="766" y="7433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62" name="Forma Livre 1061">
                <a:extLst>
                  <a:ext uri="{FF2B5EF4-FFF2-40B4-BE49-F238E27FC236}">
                    <a16:creationId xmlns:a16="http://schemas.microsoft.com/office/drawing/2014/main" id="{5661A726-CFB1-7D0C-05E1-C57F75BE2869}"/>
                  </a:ext>
                </a:extLst>
              </p:cNvPr>
              <p:cNvSpPr/>
              <p:nvPr/>
            </p:nvSpPr>
            <p:spPr>
              <a:xfrm>
                <a:off x="11406409" y="2847182"/>
                <a:ext cx="11398" cy="9507"/>
              </a:xfrm>
              <a:custGeom>
                <a:avLst/>
                <a:gdLst>
                  <a:gd name="connsiteX0" fmla="*/ 1508 w 11398"/>
                  <a:gd name="connsiteY0" fmla="*/ 3199 h 9507"/>
                  <a:gd name="connsiteX1" fmla="*/ 9121 w 11398"/>
                  <a:gd name="connsiteY1" fmla="*/ 8911 h 9507"/>
                  <a:gd name="connsiteX2" fmla="*/ 11025 w 11398"/>
                  <a:gd name="connsiteY2" fmla="*/ 4151 h 9507"/>
                  <a:gd name="connsiteX3" fmla="*/ 1508 w 11398"/>
                  <a:gd name="connsiteY3" fmla="*/ 343 h 9507"/>
                  <a:gd name="connsiteX4" fmla="*/ 1508 w 11398"/>
                  <a:gd name="connsiteY4" fmla="*/ 3199 h 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98" h="9507">
                    <a:moveTo>
                      <a:pt x="1508" y="3199"/>
                    </a:moveTo>
                    <a:cubicBezTo>
                      <a:pt x="3411" y="7959"/>
                      <a:pt x="4363" y="10815"/>
                      <a:pt x="9121" y="8911"/>
                    </a:cubicBezTo>
                    <a:cubicBezTo>
                      <a:pt x="11025" y="7959"/>
                      <a:pt x="11976" y="6055"/>
                      <a:pt x="11025" y="4151"/>
                    </a:cubicBezTo>
                    <a:cubicBezTo>
                      <a:pt x="9121" y="343"/>
                      <a:pt x="5315" y="-609"/>
                      <a:pt x="1508" y="343"/>
                    </a:cubicBezTo>
                    <a:cubicBezTo>
                      <a:pt x="-1347" y="343"/>
                      <a:pt x="556" y="3199"/>
                      <a:pt x="1508" y="319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63" name="Forma Livre 1062">
                <a:extLst>
                  <a:ext uri="{FF2B5EF4-FFF2-40B4-BE49-F238E27FC236}">
                    <a16:creationId xmlns:a16="http://schemas.microsoft.com/office/drawing/2014/main" id="{7FFDECBA-FA93-13E1-8F5E-7DC8EEED75DB}"/>
                  </a:ext>
                </a:extLst>
              </p:cNvPr>
              <p:cNvSpPr/>
              <p:nvPr/>
            </p:nvSpPr>
            <p:spPr>
              <a:xfrm>
                <a:off x="11440586" y="3871094"/>
                <a:ext cx="10530" cy="10166"/>
              </a:xfrm>
              <a:custGeom>
                <a:avLst/>
                <a:gdLst>
                  <a:gd name="connsiteX0" fmla="*/ 8254 w 10530"/>
                  <a:gd name="connsiteY0" fmla="*/ 9315 h 10166"/>
                  <a:gd name="connsiteX1" fmla="*/ 10157 w 10530"/>
                  <a:gd name="connsiteY1" fmla="*/ 4555 h 10166"/>
                  <a:gd name="connsiteX2" fmla="*/ 640 w 10530"/>
                  <a:gd name="connsiteY2" fmla="*/ 747 h 10166"/>
                  <a:gd name="connsiteX3" fmla="*/ 2544 w 10530"/>
                  <a:gd name="connsiteY3" fmla="*/ 7411 h 10166"/>
                  <a:gd name="connsiteX4" fmla="*/ 8254 w 10530"/>
                  <a:gd name="connsiteY4" fmla="*/ 9315 h 101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30" h="10166">
                    <a:moveTo>
                      <a:pt x="8254" y="9315"/>
                    </a:moveTo>
                    <a:cubicBezTo>
                      <a:pt x="10157" y="8363"/>
                      <a:pt x="11109" y="6459"/>
                      <a:pt x="10157" y="4555"/>
                    </a:cubicBezTo>
                    <a:cubicBezTo>
                      <a:pt x="8254" y="747"/>
                      <a:pt x="4447" y="-1157"/>
                      <a:pt x="640" y="747"/>
                    </a:cubicBezTo>
                    <a:cubicBezTo>
                      <a:pt x="-1263" y="1699"/>
                      <a:pt x="1592" y="5507"/>
                      <a:pt x="2544" y="7411"/>
                    </a:cubicBezTo>
                    <a:cubicBezTo>
                      <a:pt x="3495" y="11219"/>
                      <a:pt x="6350" y="10267"/>
                      <a:pt x="8254" y="9315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64" name="Forma Livre 1063">
                <a:extLst>
                  <a:ext uri="{FF2B5EF4-FFF2-40B4-BE49-F238E27FC236}">
                    <a16:creationId xmlns:a16="http://schemas.microsoft.com/office/drawing/2014/main" id="{26267455-BDC0-CEA3-1916-60BEFC0B6DB7}"/>
                  </a:ext>
                </a:extLst>
              </p:cNvPr>
              <p:cNvSpPr/>
              <p:nvPr/>
            </p:nvSpPr>
            <p:spPr>
              <a:xfrm>
                <a:off x="11228045" y="4515123"/>
                <a:ext cx="12372" cy="6725"/>
              </a:xfrm>
              <a:custGeom>
                <a:avLst/>
                <a:gdLst>
                  <a:gd name="connsiteX0" fmla="*/ 2856 w 12372"/>
                  <a:gd name="connsiteY0" fmla="*/ 248 h 6725"/>
                  <a:gd name="connsiteX1" fmla="*/ 0 w 12372"/>
                  <a:gd name="connsiteY1" fmla="*/ 3103 h 6725"/>
                  <a:gd name="connsiteX2" fmla="*/ 9517 w 12372"/>
                  <a:gd name="connsiteY2" fmla="*/ 5960 h 6725"/>
                  <a:gd name="connsiteX3" fmla="*/ 12373 w 12372"/>
                  <a:gd name="connsiteY3" fmla="*/ 4055 h 6725"/>
                  <a:gd name="connsiteX4" fmla="*/ 2856 w 12372"/>
                  <a:gd name="connsiteY4" fmla="*/ 248 h 6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372" h="6725">
                    <a:moveTo>
                      <a:pt x="2856" y="248"/>
                    </a:moveTo>
                    <a:cubicBezTo>
                      <a:pt x="1904" y="1200"/>
                      <a:pt x="0" y="3103"/>
                      <a:pt x="0" y="3103"/>
                    </a:cubicBezTo>
                    <a:cubicBezTo>
                      <a:pt x="2856" y="5960"/>
                      <a:pt x="5711" y="7863"/>
                      <a:pt x="9517" y="5960"/>
                    </a:cubicBezTo>
                    <a:cubicBezTo>
                      <a:pt x="10469" y="5960"/>
                      <a:pt x="12373" y="4055"/>
                      <a:pt x="12373" y="4055"/>
                    </a:cubicBezTo>
                    <a:cubicBezTo>
                      <a:pt x="10469" y="1200"/>
                      <a:pt x="7614" y="-704"/>
                      <a:pt x="2856" y="248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65" name="Forma Livre 1064">
                <a:extLst>
                  <a:ext uri="{FF2B5EF4-FFF2-40B4-BE49-F238E27FC236}">
                    <a16:creationId xmlns:a16="http://schemas.microsoft.com/office/drawing/2014/main" id="{2B8F9239-1C53-0A40-8A81-2CAB4B1CA1EA}"/>
                  </a:ext>
                </a:extLst>
              </p:cNvPr>
              <p:cNvSpPr/>
              <p:nvPr/>
            </p:nvSpPr>
            <p:spPr>
              <a:xfrm>
                <a:off x="11444081" y="4371624"/>
                <a:ext cx="8565" cy="6281"/>
              </a:xfrm>
              <a:custGeom>
                <a:avLst/>
                <a:gdLst>
                  <a:gd name="connsiteX0" fmla="*/ 952 w 8565"/>
                  <a:gd name="connsiteY0" fmla="*/ 3808 h 6281"/>
                  <a:gd name="connsiteX1" fmla="*/ 6662 w 8565"/>
                  <a:gd name="connsiteY1" fmla="*/ 5712 h 6281"/>
                  <a:gd name="connsiteX2" fmla="*/ 8566 w 8565"/>
                  <a:gd name="connsiteY2" fmla="*/ 2856 h 6281"/>
                  <a:gd name="connsiteX3" fmla="*/ 0 w 8565"/>
                  <a:gd name="connsiteY3" fmla="*/ 0 h 6281"/>
                  <a:gd name="connsiteX4" fmla="*/ 952 w 8565"/>
                  <a:gd name="connsiteY4" fmla="*/ 3808 h 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65" h="6281">
                    <a:moveTo>
                      <a:pt x="952" y="3808"/>
                    </a:moveTo>
                    <a:cubicBezTo>
                      <a:pt x="1904" y="6664"/>
                      <a:pt x="4759" y="6664"/>
                      <a:pt x="6662" y="5712"/>
                    </a:cubicBezTo>
                    <a:cubicBezTo>
                      <a:pt x="7613" y="4760"/>
                      <a:pt x="8566" y="3808"/>
                      <a:pt x="8566" y="2856"/>
                    </a:cubicBezTo>
                    <a:cubicBezTo>
                      <a:pt x="5711" y="1904"/>
                      <a:pt x="2855" y="952"/>
                      <a:pt x="0" y="0"/>
                    </a:cubicBezTo>
                    <a:cubicBezTo>
                      <a:pt x="952" y="952"/>
                      <a:pt x="952" y="2856"/>
                      <a:pt x="952" y="3808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66" name="Forma Livre 1065">
                <a:extLst>
                  <a:ext uri="{FF2B5EF4-FFF2-40B4-BE49-F238E27FC236}">
                    <a16:creationId xmlns:a16="http://schemas.microsoft.com/office/drawing/2014/main" id="{3F2DADEC-12D5-03A4-677D-CD177EACF7DD}"/>
                  </a:ext>
                </a:extLst>
              </p:cNvPr>
              <p:cNvSpPr/>
              <p:nvPr/>
            </p:nvSpPr>
            <p:spPr>
              <a:xfrm>
                <a:off x="11853313" y="3967038"/>
                <a:ext cx="7613" cy="4283"/>
              </a:xfrm>
              <a:custGeom>
                <a:avLst/>
                <a:gdLst>
                  <a:gd name="connsiteX0" fmla="*/ 5711 w 7613"/>
                  <a:gd name="connsiteY0" fmla="*/ 2856 h 4283"/>
                  <a:gd name="connsiteX1" fmla="*/ 7613 w 7613"/>
                  <a:gd name="connsiteY1" fmla="*/ 0 h 4283"/>
                  <a:gd name="connsiteX2" fmla="*/ 1904 w 7613"/>
                  <a:gd name="connsiteY2" fmla="*/ 0 h 4283"/>
                  <a:gd name="connsiteX3" fmla="*/ 0 w 7613"/>
                  <a:gd name="connsiteY3" fmla="*/ 2856 h 4283"/>
                  <a:gd name="connsiteX4" fmla="*/ 5711 w 7613"/>
                  <a:gd name="connsiteY4" fmla="*/ 2856 h 4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3" h="4283">
                    <a:moveTo>
                      <a:pt x="5711" y="2856"/>
                    </a:moveTo>
                    <a:cubicBezTo>
                      <a:pt x="6662" y="1904"/>
                      <a:pt x="6662" y="952"/>
                      <a:pt x="7613" y="0"/>
                    </a:cubicBezTo>
                    <a:cubicBezTo>
                      <a:pt x="5711" y="0"/>
                      <a:pt x="3807" y="0"/>
                      <a:pt x="1904" y="0"/>
                    </a:cubicBezTo>
                    <a:cubicBezTo>
                      <a:pt x="952" y="0"/>
                      <a:pt x="952" y="1904"/>
                      <a:pt x="0" y="2856"/>
                    </a:cubicBezTo>
                    <a:cubicBezTo>
                      <a:pt x="1904" y="4760"/>
                      <a:pt x="3807" y="4760"/>
                      <a:pt x="5711" y="2856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67" name="Forma Livre 1066">
                <a:extLst>
                  <a:ext uri="{FF2B5EF4-FFF2-40B4-BE49-F238E27FC236}">
                    <a16:creationId xmlns:a16="http://schemas.microsoft.com/office/drawing/2014/main" id="{73A39774-99C1-CA52-5DDF-CE0E8509C1F8}"/>
                  </a:ext>
                </a:extLst>
              </p:cNvPr>
              <p:cNvSpPr/>
              <p:nvPr/>
            </p:nvSpPr>
            <p:spPr>
              <a:xfrm>
                <a:off x="11228997" y="4484760"/>
                <a:ext cx="7613" cy="3955"/>
              </a:xfrm>
              <a:custGeom>
                <a:avLst/>
                <a:gdLst>
                  <a:gd name="connsiteX0" fmla="*/ 1904 w 7613"/>
                  <a:gd name="connsiteY0" fmla="*/ 1099 h 3955"/>
                  <a:gd name="connsiteX1" fmla="*/ 0 w 7613"/>
                  <a:gd name="connsiteY1" fmla="*/ 3955 h 3955"/>
                  <a:gd name="connsiteX2" fmla="*/ 5710 w 7613"/>
                  <a:gd name="connsiteY2" fmla="*/ 3955 h 3955"/>
                  <a:gd name="connsiteX3" fmla="*/ 7613 w 7613"/>
                  <a:gd name="connsiteY3" fmla="*/ 1099 h 3955"/>
                  <a:gd name="connsiteX4" fmla="*/ 1904 w 7613"/>
                  <a:gd name="connsiteY4" fmla="*/ 1099 h 3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13" h="3955">
                    <a:moveTo>
                      <a:pt x="1904" y="1099"/>
                    </a:moveTo>
                    <a:cubicBezTo>
                      <a:pt x="951" y="2051"/>
                      <a:pt x="951" y="3003"/>
                      <a:pt x="0" y="3955"/>
                    </a:cubicBezTo>
                    <a:cubicBezTo>
                      <a:pt x="1904" y="3955"/>
                      <a:pt x="3806" y="3955"/>
                      <a:pt x="5710" y="3955"/>
                    </a:cubicBezTo>
                    <a:cubicBezTo>
                      <a:pt x="6662" y="3955"/>
                      <a:pt x="6662" y="2051"/>
                      <a:pt x="7613" y="1099"/>
                    </a:cubicBezTo>
                    <a:cubicBezTo>
                      <a:pt x="5710" y="147"/>
                      <a:pt x="3806" y="-805"/>
                      <a:pt x="1904" y="1099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68" name="Forma Livre 1067">
                <a:extLst>
                  <a:ext uri="{FF2B5EF4-FFF2-40B4-BE49-F238E27FC236}">
                    <a16:creationId xmlns:a16="http://schemas.microsoft.com/office/drawing/2014/main" id="{4FFC4773-050A-0777-5476-98655BA00890}"/>
                  </a:ext>
                </a:extLst>
              </p:cNvPr>
              <p:cNvSpPr/>
              <p:nvPr/>
            </p:nvSpPr>
            <p:spPr>
              <a:xfrm>
                <a:off x="11563996" y="3624330"/>
                <a:ext cx="3806" cy="2855"/>
              </a:xfrm>
              <a:custGeom>
                <a:avLst/>
                <a:gdLst>
                  <a:gd name="connsiteX0" fmla="*/ 1903 w 3806"/>
                  <a:gd name="connsiteY0" fmla="*/ 0 h 2855"/>
                  <a:gd name="connsiteX1" fmla="*/ 0 w 3806"/>
                  <a:gd name="connsiteY1" fmla="*/ 1904 h 2855"/>
                  <a:gd name="connsiteX2" fmla="*/ 1903 w 3806"/>
                  <a:gd name="connsiteY2" fmla="*/ 2856 h 2855"/>
                  <a:gd name="connsiteX3" fmla="*/ 3806 w 3806"/>
                  <a:gd name="connsiteY3" fmla="*/ 952 h 2855"/>
                  <a:gd name="connsiteX4" fmla="*/ 1903 w 3806"/>
                  <a:gd name="connsiteY4" fmla="*/ 0 h 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6" h="2855">
                    <a:moveTo>
                      <a:pt x="1903" y="0"/>
                    </a:moveTo>
                    <a:cubicBezTo>
                      <a:pt x="951" y="952"/>
                      <a:pt x="951" y="1904"/>
                      <a:pt x="0" y="1904"/>
                    </a:cubicBezTo>
                    <a:cubicBezTo>
                      <a:pt x="951" y="1904"/>
                      <a:pt x="1903" y="2856"/>
                      <a:pt x="1903" y="2856"/>
                    </a:cubicBezTo>
                    <a:cubicBezTo>
                      <a:pt x="2855" y="1904"/>
                      <a:pt x="2855" y="952"/>
                      <a:pt x="3806" y="952"/>
                    </a:cubicBezTo>
                    <a:cubicBezTo>
                      <a:pt x="3806" y="952"/>
                      <a:pt x="2855" y="952"/>
                      <a:pt x="1903" y="0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  <p:sp>
            <p:nvSpPr>
              <p:cNvPr id="1069" name="Forma Livre 1068">
                <a:extLst>
                  <a:ext uri="{FF2B5EF4-FFF2-40B4-BE49-F238E27FC236}">
                    <a16:creationId xmlns:a16="http://schemas.microsoft.com/office/drawing/2014/main" id="{C51659D7-C13B-BB1D-A40F-033BD831AE52}"/>
                  </a:ext>
                </a:extLst>
              </p:cNvPr>
              <p:cNvSpPr/>
              <p:nvPr/>
            </p:nvSpPr>
            <p:spPr>
              <a:xfrm>
                <a:off x="11236611" y="4504899"/>
                <a:ext cx="3807" cy="2855"/>
              </a:xfrm>
              <a:custGeom>
                <a:avLst/>
                <a:gdLst>
                  <a:gd name="connsiteX0" fmla="*/ 1904 w 3807"/>
                  <a:gd name="connsiteY0" fmla="*/ 0 h 2855"/>
                  <a:gd name="connsiteX1" fmla="*/ 0 w 3807"/>
                  <a:gd name="connsiteY1" fmla="*/ 1904 h 2855"/>
                  <a:gd name="connsiteX2" fmla="*/ 1904 w 3807"/>
                  <a:gd name="connsiteY2" fmla="*/ 2856 h 2855"/>
                  <a:gd name="connsiteX3" fmla="*/ 3807 w 3807"/>
                  <a:gd name="connsiteY3" fmla="*/ 952 h 2855"/>
                  <a:gd name="connsiteX4" fmla="*/ 1904 w 3807"/>
                  <a:gd name="connsiteY4" fmla="*/ 0 h 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07" h="2855">
                    <a:moveTo>
                      <a:pt x="1904" y="0"/>
                    </a:moveTo>
                    <a:cubicBezTo>
                      <a:pt x="951" y="952"/>
                      <a:pt x="951" y="1904"/>
                      <a:pt x="0" y="1904"/>
                    </a:cubicBezTo>
                    <a:cubicBezTo>
                      <a:pt x="951" y="1904"/>
                      <a:pt x="1904" y="2856"/>
                      <a:pt x="1904" y="2856"/>
                    </a:cubicBezTo>
                    <a:cubicBezTo>
                      <a:pt x="2855" y="1904"/>
                      <a:pt x="2855" y="952"/>
                      <a:pt x="3807" y="952"/>
                    </a:cubicBezTo>
                    <a:cubicBezTo>
                      <a:pt x="2855" y="0"/>
                      <a:pt x="2855" y="0"/>
                      <a:pt x="1904" y="0"/>
                    </a:cubicBezTo>
                    <a:close/>
                  </a:path>
                </a:pathLst>
              </a:custGeom>
              <a:grpFill/>
              <a:ln w="95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pt-BR"/>
              </a:p>
            </p:txBody>
          </p:sp>
        </p:grpSp>
      </p:grp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463617-EE73-27C9-5DC7-ACE296CFF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7331" y="402149"/>
            <a:ext cx="6065783" cy="6035570"/>
          </a:xfrm>
          <a:prstGeom prst="ellipse">
            <a:avLst/>
          </a:prstGeom>
          <a:noFill/>
          <a:ln w="15875">
            <a:solidFill>
              <a:srgbClr val="E2BEBC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6065783"/>
                      <a:gd name="connsiteY0" fmla="*/ 3017785 h 6035570"/>
                      <a:gd name="connsiteX1" fmla="*/ 3032892 w 6065783"/>
                      <a:gd name="connsiteY1" fmla="*/ 0 h 6035570"/>
                      <a:gd name="connsiteX2" fmla="*/ 6065784 w 6065783"/>
                      <a:gd name="connsiteY2" fmla="*/ 3017785 h 6035570"/>
                      <a:gd name="connsiteX3" fmla="*/ 3032892 w 6065783"/>
                      <a:gd name="connsiteY3" fmla="*/ 6035570 h 6035570"/>
                      <a:gd name="connsiteX4" fmla="*/ 0 w 6065783"/>
                      <a:gd name="connsiteY4" fmla="*/ 3017785 h 603557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065783" h="6035570" extrusionOk="0">
                        <a:moveTo>
                          <a:pt x="0" y="3017785"/>
                        </a:moveTo>
                        <a:cubicBezTo>
                          <a:pt x="-272795" y="1182842"/>
                          <a:pt x="1267230" y="34020"/>
                          <a:pt x="3032892" y="0"/>
                        </a:cubicBezTo>
                        <a:cubicBezTo>
                          <a:pt x="4794976" y="18329"/>
                          <a:pt x="5911765" y="1356005"/>
                          <a:pt x="6065784" y="3017785"/>
                        </a:cubicBezTo>
                        <a:cubicBezTo>
                          <a:pt x="5938177" y="4809077"/>
                          <a:pt x="4653105" y="6338507"/>
                          <a:pt x="3032892" y="6035570"/>
                        </a:cubicBezTo>
                        <a:cubicBezTo>
                          <a:pt x="1086095" y="5886874"/>
                          <a:pt x="205131" y="4782475"/>
                          <a:pt x="0" y="301778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/>
            </a:lvl1pPr>
            <a:lvl2pPr marL="230400" indent="-228600" algn="ctr">
              <a:spcBef>
                <a:spcPts val="2500"/>
              </a:spcBef>
              <a:buFont typeface="Fonte do Sistema Regular"/>
              <a:buChar char="–"/>
              <a:defRPr sz="1800">
                <a:latin typeface="+mj-lt"/>
              </a:defRPr>
            </a:lvl2pPr>
            <a:lvl3pPr marL="230400" algn="l">
              <a:defRPr sz="2800"/>
            </a:lvl3pPr>
            <a:lvl4pPr marL="0" indent="0" algn="ctr">
              <a:lnSpc>
                <a:spcPct val="100000"/>
              </a:lnSpc>
              <a:spcAft>
                <a:spcPts val="600"/>
              </a:spcAft>
              <a:buNone/>
              <a:defRPr sz="2800" b="1" cap="all" baseline="0"/>
            </a:lvl4pPr>
            <a:lvl5pPr marL="0" indent="0" algn="ctr">
              <a:spcAft>
                <a:spcPts val="600"/>
              </a:spcAft>
              <a:buNone/>
              <a:defRPr sz="2800" cap="all" baseline="0">
                <a:latin typeface="+mj-lt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1071" name="Gráfico 1070">
            <a:extLst>
              <a:ext uri="{FF2B5EF4-FFF2-40B4-BE49-F238E27FC236}">
                <a16:creationId xmlns:a16="http://schemas.microsoft.com/office/drawing/2014/main" id="{C05C9564-B474-9BA5-8F33-EA91BAB0FC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72380" y="235322"/>
            <a:ext cx="1580550" cy="1493227"/>
          </a:xfrm>
          <a:prstGeom prst="rect">
            <a:avLst/>
          </a:prstGeom>
        </p:spPr>
      </p:pic>
      <p:pic>
        <p:nvPicPr>
          <p:cNvPr id="1072" name="Gráfico 1071">
            <a:extLst>
              <a:ext uri="{FF2B5EF4-FFF2-40B4-BE49-F238E27FC236}">
                <a16:creationId xmlns:a16="http://schemas.microsoft.com/office/drawing/2014/main" id="{C4AE31FE-4E11-525E-2C2F-F832A231AA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0800000">
            <a:off x="10300300" y="5106127"/>
            <a:ext cx="1580550" cy="149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651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ítulo e Conteúdo">
    <p:bg>
      <p:bgPr>
        <a:solidFill>
          <a:srgbClr val="F0EB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B463617-EE73-27C9-5DC7-ACE296CFF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3238" y="980284"/>
            <a:ext cx="5480538" cy="4999892"/>
          </a:xfrm>
        </p:spPr>
        <p:txBody>
          <a:bodyPr anchor="ctr"/>
          <a:lstStyle>
            <a:lvl1pPr marL="0" indent="0" algn="ctr">
              <a:buNone/>
              <a:defRPr/>
            </a:lvl1pPr>
            <a:lvl2pPr marL="230400" indent="-228600" algn="ctr">
              <a:spcBef>
                <a:spcPts val="2500"/>
              </a:spcBef>
              <a:buFont typeface="Fonte do Sistema Regular"/>
              <a:buChar char="–"/>
              <a:defRPr sz="1800">
                <a:latin typeface="+mj-lt"/>
              </a:defRPr>
            </a:lvl2pPr>
            <a:lvl3pPr marL="230400" algn="l">
              <a:defRPr sz="2800"/>
            </a:lvl3pPr>
            <a:lvl4pPr marL="0" indent="0" algn="ctr">
              <a:lnSpc>
                <a:spcPct val="100000"/>
              </a:lnSpc>
              <a:spcAft>
                <a:spcPts val="600"/>
              </a:spcAft>
              <a:buNone/>
              <a:defRPr sz="2800" b="1" cap="all" baseline="0"/>
            </a:lvl4pPr>
            <a:lvl5pPr marL="0" indent="0" algn="ctr">
              <a:spcAft>
                <a:spcPts val="600"/>
              </a:spcAft>
              <a:buNone/>
              <a:defRPr sz="2800" cap="all" baseline="0">
                <a:latin typeface="+mj-lt"/>
              </a:defRPr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2" name="Retângulo Arredondado 1">
            <a:extLst>
              <a:ext uri="{FF2B5EF4-FFF2-40B4-BE49-F238E27FC236}">
                <a16:creationId xmlns:a16="http://schemas.microsoft.com/office/drawing/2014/main" id="{322935A0-8C90-EA6E-7100-0DA3A2B03C8B}"/>
              </a:ext>
            </a:extLst>
          </p:cNvPr>
          <p:cNvSpPr/>
          <p:nvPr userDrawn="1"/>
        </p:nvSpPr>
        <p:spPr>
          <a:xfrm>
            <a:off x="6065520" y="801624"/>
            <a:ext cx="60960" cy="5254752"/>
          </a:xfrm>
          <a:prstGeom prst="roundRect">
            <a:avLst>
              <a:gd name="adj" fmla="val 50000"/>
            </a:avLst>
          </a:prstGeom>
          <a:solidFill>
            <a:srgbClr val="E2BE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68676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EB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5C8B855-0A65-C2D9-493F-2799C9E9B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FD778297-3563-8146-9BA5-10B3408EB0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E110791-AC3D-EDA0-ED05-A6F17BAE74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37CC6E-121A-204B-BB53-9625971BAD33}" type="datetimeFigureOut">
              <a:rPr lang="pt-BR" smtClean="0"/>
              <a:t>23/02/2023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AF93AD3-238E-5690-20C7-19A4F51D51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DD5FF5F-0177-0B7C-A875-6AC66BD355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42169A-34E0-C542-8792-3A63DDA1873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2391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70" r:id="rId3"/>
    <p:sldLayoutId id="2147483650" r:id="rId4"/>
    <p:sldLayoutId id="2147483664" r:id="rId5"/>
    <p:sldLayoutId id="2147483665" r:id="rId6"/>
    <p:sldLayoutId id="2147483661" r:id="rId7"/>
    <p:sldLayoutId id="2147483667" r:id="rId8"/>
    <p:sldLayoutId id="2147483666" r:id="rId9"/>
    <p:sldLayoutId id="2147483663" r:id="rId10"/>
    <p:sldLayoutId id="2147483669" r:id="rId11"/>
    <p:sldLayoutId id="2147483668" r:id="rId12"/>
    <p:sldLayoutId id="2147483662" r:id="rId13"/>
    <p:sldLayoutId id="2147483651" r:id="rId14"/>
    <p:sldLayoutId id="2147483652" r:id="rId15"/>
    <p:sldLayoutId id="2147483653" r:id="rId16"/>
    <p:sldLayoutId id="2147483654" r:id="rId17"/>
    <p:sldLayoutId id="2147483655" r:id="rId18"/>
    <p:sldLayoutId id="2147483656" r:id="rId19"/>
    <p:sldLayoutId id="2147483657" r:id="rId20"/>
    <p:sldLayoutId id="2147483658" r:id="rId21"/>
    <p:sldLayoutId id="2147483659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6E655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6E6556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6E6556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6E6556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6E6556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6E655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sv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1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9" Type="http://schemas.openxmlformats.org/officeDocument/2006/relationships/image" Target="../media/image19.sv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3E42CE-896E-03BE-F8AC-C60A44A44D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SÁBADO MISIONERO DE LA MUJER ADVENTISTA</a:t>
            </a:r>
          </a:p>
        </p:txBody>
      </p:sp>
    </p:spTree>
    <p:extLst>
      <p:ext uri="{BB962C8B-B14F-4D97-AF65-F5344CB8AC3E}">
        <p14:creationId xmlns:p14="http://schemas.microsoft.com/office/powerpoint/2010/main" val="1875647482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ço Reservado para Conteúdo 11">
            <a:extLst>
              <a:ext uri="{FF2B5EF4-FFF2-40B4-BE49-F238E27FC236}">
                <a16:creationId xmlns:a16="http://schemas.microsoft.com/office/drawing/2014/main" id="{C333726A-AADD-00A5-287F-27D3B5123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Durante </a:t>
            </a:r>
            <a:r>
              <a:rPr lang="pt-BR" dirty="0" err="1"/>
              <a:t>su</a:t>
            </a:r>
            <a:r>
              <a:rPr lang="pt-BR" dirty="0"/>
              <a:t> momento de gloria, Ester no </a:t>
            </a:r>
            <a:r>
              <a:rPr lang="pt-BR" dirty="0" err="1"/>
              <a:t>ignoró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tristeza de </a:t>
            </a:r>
            <a:r>
              <a:rPr lang="pt-BR" dirty="0" err="1"/>
              <a:t>su</a:t>
            </a:r>
            <a:r>
              <a:rPr lang="pt-BR" dirty="0"/>
              <a:t> primo.</a:t>
            </a:r>
          </a:p>
        </p:txBody>
      </p:sp>
      <p:pic>
        <p:nvPicPr>
          <p:cNvPr id="19" name="Espaço Reservado para Imagem 18">
            <a:extLst>
              <a:ext uri="{FF2B5EF4-FFF2-40B4-BE49-F238E27FC236}">
                <a16:creationId xmlns:a16="http://schemas.microsoft.com/office/drawing/2014/main" id="{C9BCDF95-6213-5CFC-EED7-644CE844CA0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2" r="62"/>
          <a:stretch/>
        </p:blipFill>
        <p:spPr/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02A87EF9-5894-1F4B-51CB-260594685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26388" y="1182116"/>
            <a:ext cx="43942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31424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ço Reservado para Conteúdo 11">
            <a:extLst>
              <a:ext uri="{FF2B5EF4-FFF2-40B4-BE49-F238E27FC236}">
                <a16:creationId xmlns:a16="http://schemas.microsoft.com/office/drawing/2014/main" id="{C333726A-AADD-00A5-287F-27D3B5123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“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vinieron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doncellas</a:t>
            </a:r>
            <a:r>
              <a:rPr lang="pt-BR" dirty="0"/>
              <a:t> de Ester, </a:t>
            </a:r>
            <a:r>
              <a:rPr lang="pt-BR" dirty="0" err="1"/>
              <a:t>y</a:t>
            </a:r>
            <a:r>
              <a:rPr lang="pt-BR" dirty="0"/>
              <a:t> sus eunucos, </a:t>
            </a:r>
            <a:r>
              <a:rPr lang="pt-BR" dirty="0" err="1"/>
              <a:t>y</a:t>
            </a:r>
            <a:r>
              <a:rPr lang="pt-BR" dirty="0"/>
              <a:t> se </a:t>
            </a:r>
            <a:r>
              <a:rPr lang="pt-BR" dirty="0" err="1"/>
              <a:t>lo</a:t>
            </a:r>
            <a:r>
              <a:rPr lang="pt-BR" dirty="0"/>
              <a:t> </a:t>
            </a:r>
            <a:r>
              <a:rPr lang="pt-BR" dirty="0" err="1"/>
              <a:t>dijeron</a:t>
            </a:r>
            <a:r>
              <a:rPr lang="pt-BR" dirty="0"/>
              <a:t>. </a:t>
            </a:r>
            <a:r>
              <a:rPr lang="pt-BR" dirty="0" err="1"/>
              <a:t>Entonces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reina </a:t>
            </a:r>
            <a:r>
              <a:rPr lang="pt-BR" dirty="0" err="1"/>
              <a:t>tuvo</a:t>
            </a:r>
            <a:r>
              <a:rPr lang="pt-BR" dirty="0"/>
              <a:t> </a:t>
            </a:r>
            <a:r>
              <a:rPr lang="pt-BR" dirty="0" err="1"/>
              <a:t>gran</a:t>
            </a:r>
            <a:r>
              <a:rPr lang="pt-BR" dirty="0"/>
              <a:t> </a:t>
            </a:r>
            <a:r>
              <a:rPr lang="pt-BR" dirty="0" err="1"/>
              <a:t>dolor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envió</a:t>
            </a:r>
            <a:r>
              <a:rPr lang="pt-BR" dirty="0"/>
              <a:t> vestidos para </a:t>
            </a:r>
            <a:r>
              <a:rPr lang="pt-BR" dirty="0" err="1"/>
              <a:t>hacer</a:t>
            </a:r>
            <a:r>
              <a:rPr lang="pt-BR" dirty="0"/>
              <a:t> vestir a </a:t>
            </a:r>
            <a:r>
              <a:rPr lang="pt-BR" dirty="0" err="1"/>
              <a:t>Mardoqeo</a:t>
            </a:r>
            <a:r>
              <a:rPr lang="pt-BR" dirty="0"/>
              <a:t>,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hacerle</a:t>
            </a:r>
            <a:r>
              <a:rPr lang="pt-BR" dirty="0"/>
              <a:t> quitar </a:t>
            </a:r>
            <a:r>
              <a:rPr lang="pt-BR" dirty="0" err="1"/>
              <a:t>el</a:t>
            </a:r>
            <a:r>
              <a:rPr lang="pt-BR" dirty="0"/>
              <a:t> cilicio; mas </a:t>
            </a:r>
            <a:r>
              <a:rPr lang="pt-BR" dirty="0" err="1"/>
              <a:t>él</a:t>
            </a:r>
            <a:r>
              <a:rPr lang="pt-BR" dirty="0"/>
              <a:t> no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aceptó</a:t>
            </a:r>
            <a:r>
              <a:rPr lang="pt-BR" dirty="0"/>
              <a:t>” </a:t>
            </a:r>
          </a:p>
          <a:p>
            <a:pPr lvl="1"/>
            <a:r>
              <a:rPr lang="pt-BR" dirty="0"/>
              <a:t>Ester 4:4</a:t>
            </a:r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6FE07194-E53A-5394-22CF-75CC74B3D5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7204" y="2255012"/>
            <a:ext cx="4394200" cy="200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164966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F0EE6F9-745A-2190-1262-A3B0BB8EBE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“No </a:t>
            </a:r>
            <a:r>
              <a:rPr lang="pt-BR" dirty="0" err="1"/>
              <a:t>pienses</a:t>
            </a:r>
            <a:r>
              <a:rPr lang="pt-BR" dirty="0"/>
              <a:t> que escaparás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casa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rey</a:t>
            </a:r>
            <a:r>
              <a:rPr lang="pt-BR" dirty="0"/>
              <a:t> más que </a:t>
            </a:r>
            <a:r>
              <a:rPr lang="pt-BR" dirty="0" err="1"/>
              <a:t>cualquier</a:t>
            </a:r>
            <a:r>
              <a:rPr lang="pt-BR" dirty="0"/>
              <a:t> </a:t>
            </a:r>
            <a:r>
              <a:rPr lang="pt-BR" dirty="0" err="1"/>
              <a:t>otro</a:t>
            </a:r>
            <a:r>
              <a:rPr lang="pt-BR" dirty="0"/>
              <a:t> </a:t>
            </a:r>
            <a:r>
              <a:rPr lang="pt-BR" dirty="0" err="1"/>
              <a:t>judío</a:t>
            </a:r>
            <a:r>
              <a:rPr lang="pt-BR" dirty="0"/>
              <a:t>”</a:t>
            </a:r>
          </a:p>
          <a:p>
            <a:pPr lvl="1"/>
            <a:r>
              <a:rPr lang="pt-BR" dirty="0"/>
              <a:t>Ester 4:13, 14</a:t>
            </a:r>
          </a:p>
        </p:txBody>
      </p:sp>
    </p:spTree>
    <p:extLst>
      <p:ext uri="{BB962C8B-B14F-4D97-AF65-F5344CB8AC3E}">
        <p14:creationId xmlns:p14="http://schemas.microsoft.com/office/powerpoint/2010/main" val="2970611983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892A168-733D-5EA8-37CC-CCCC6D6999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 err="1"/>
              <a:t>Algunas</a:t>
            </a:r>
            <a:r>
              <a:rPr lang="pt-BR" dirty="0"/>
              <a:t> personas </a:t>
            </a:r>
            <a:r>
              <a:rPr lang="pt-BR" dirty="0" err="1"/>
              <a:t>necesitan</a:t>
            </a:r>
            <a:r>
              <a:rPr lang="pt-BR" dirty="0"/>
              <a:t> que se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despierte</a:t>
            </a:r>
            <a:r>
              <a:rPr lang="pt-BR" dirty="0"/>
              <a:t>.</a:t>
            </a:r>
          </a:p>
        </p:txBody>
      </p:sp>
      <p:pic>
        <p:nvPicPr>
          <p:cNvPr id="10" name="Espaço Reservado para Imagem 9">
            <a:extLst>
              <a:ext uri="{FF2B5EF4-FFF2-40B4-BE49-F238E27FC236}">
                <a16:creationId xmlns:a16="http://schemas.microsoft.com/office/drawing/2014/main" id="{3479C0A6-3D53-2C01-F529-E6EF8181A2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" b="23"/>
          <a:stretch/>
        </p:blipFill>
        <p:spPr/>
      </p:pic>
    </p:spTree>
    <p:extLst>
      <p:ext uri="{BB962C8B-B14F-4D97-AF65-F5344CB8AC3E}">
        <p14:creationId xmlns:p14="http://schemas.microsoft.com/office/powerpoint/2010/main" val="3339501379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9">
            <a:extLst>
              <a:ext uri="{FF2B5EF4-FFF2-40B4-BE49-F238E27FC236}">
                <a16:creationId xmlns:a16="http://schemas.microsoft.com/office/drawing/2014/main" id="{748F1111-6F7A-4F9F-0660-6FB998BDEE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01862" y="3547532"/>
            <a:ext cx="5480538" cy="2381413"/>
          </a:xfrm>
        </p:spPr>
        <p:txBody>
          <a:bodyPr/>
          <a:lstStyle/>
          <a:p>
            <a:r>
              <a:rPr lang="pt-BR" dirty="0"/>
              <a:t>El </a:t>
            </a:r>
            <a:r>
              <a:rPr lang="pt-BR" dirty="0" err="1"/>
              <a:t>nombre</a:t>
            </a:r>
            <a:r>
              <a:rPr lang="pt-BR" dirty="0"/>
              <a:t> de Dios no aparece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libro de Ester, pero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actuación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soberanía</a:t>
            </a:r>
            <a:r>
              <a:rPr lang="pt-BR" dirty="0"/>
              <a:t> se </a:t>
            </a:r>
            <a:r>
              <a:rPr lang="pt-BR" dirty="0" err="1"/>
              <a:t>revelan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cada </a:t>
            </a:r>
            <a:r>
              <a:rPr lang="pt-BR" dirty="0" err="1"/>
              <a:t>acto</a:t>
            </a:r>
            <a:r>
              <a:rPr lang="pt-BR" dirty="0"/>
              <a:t>.</a:t>
            </a:r>
          </a:p>
        </p:txBody>
      </p:sp>
      <p:pic>
        <p:nvPicPr>
          <p:cNvPr id="5" name="Espaço Reservado para Imagem 4" descr="Desenho de uma pessoa&#10;&#10;Descrição gerada automaticamente com confiança média">
            <a:extLst>
              <a:ext uri="{FF2B5EF4-FFF2-40B4-BE49-F238E27FC236}">
                <a16:creationId xmlns:a16="http://schemas.microsoft.com/office/drawing/2014/main" id="{2BFBBFC2-6B10-B833-82E3-7D84F68DD88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/>
          <a:stretch>
            <a:fillRect/>
          </a:stretch>
        </p:blipFill>
        <p:spPr/>
      </p:pic>
      <p:pic>
        <p:nvPicPr>
          <p:cNvPr id="25" name="Gráfico 24">
            <a:extLst>
              <a:ext uri="{FF2B5EF4-FFF2-40B4-BE49-F238E27FC236}">
                <a16:creationId xmlns:a16="http://schemas.microsoft.com/office/drawing/2014/main" id="{5BF4F538-0DF2-5A07-3260-A528B11B47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5691124" y="1175942"/>
            <a:ext cx="6196076" cy="282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345772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BD72BDA-004C-D043-6D32-1DD6DC25A7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733" y="2786258"/>
            <a:ext cx="5520267" cy="2829421"/>
          </a:xfrm>
        </p:spPr>
        <p:txBody>
          <a:bodyPr/>
          <a:lstStyle/>
          <a:p>
            <a:r>
              <a:rPr lang="pt-BR" dirty="0"/>
              <a:t>no </a:t>
            </a:r>
            <a:r>
              <a:rPr lang="pt-BR" dirty="0" err="1"/>
              <a:t>actuó</a:t>
            </a:r>
            <a:r>
              <a:rPr lang="pt-BR" dirty="0"/>
              <a:t> a través de una </a:t>
            </a:r>
            <a:r>
              <a:rPr lang="pt-BR" dirty="0" err="1"/>
              <a:t>intervención</a:t>
            </a:r>
            <a:r>
              <a:rPr lang="pt-BR" dirty="0"/>
              <a:t> sobrenatural. </a:t>
            </a:r>
            <a:r>
              <a:rPr lang="pt-BR" dirty="0" err="1"/>
              <a:t>En</a:t>
            </a:r>
            <a:r>
              <a:rPr lang="pt-BR" dirty="0"/>
              <a:t> vez de </a:t>
            </a:r>
            <a:r>
              <a:rPr lang="pt-BR" dirty="0" err="1"/>
              <a:t>eso</a:t>
            </a:r>
            <a:r>
              <a:rPr lang="pt-BR" dirty="0"/>
              <a:t>, </a:t>
            </a:r>
            <a:r>
              <a:rPr lang="pt-BR" dirty="0" err="1"/>
              <a:t>actuó</a:t>
            </a:r>
            <a:r>
              <a:rPr lang="pt-BR" dirty="0"/>
              <a:t> a través de una </a:t>
            </a:r>
            <a:r>
              <a:rPr lang="pt-BR" dirty="0" err="1"/>
              <a:t>mujer</a:t>
            </a:r>
            <a:r>
              <a:rPr lang="pt-BR" dirty="0"/>
              <a:t> </a:t>
            </a:r>
            <a:r>
              <a:rPr lang="pt-BR" dirty="0" err="1"/>
              <a:t>hermosa</a:t>
            </a:r>
            <a:r>
              <a:rPr lang="pt-BR" dirty="0"/>
              <a:t>.</a:t>
            </a:r>
          </a:p>
        </p:txBody>
      </p:sp>
      <p:pic>
        <p:nvPicPr>
          <p:cNvPr id="7" name="Espaço Reservado para Imagem 6" descr="Mulher com cabelo vermelho&#10;&#10;Descrição gerada automaticamente com confiança média">
            <a:extLst>
              <a:ext uri="{FF2B5EF4-FFF2-40B4-BE49-F238E27FC236}">
                <a16:creationId xmlns:a16="http://schemas.microsoft.com/office/drawing/2014/main" id="{C056902F-50BC-8AC3-15CA-0BB1E5EA1F6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l="7045" r="7045"/>
          <a:stretch>
            <a:fillRect/>
          </a:stretch>
        </p:blipFill>
        <p:spPr/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C244036D-B073-145D-9587-D54E22410B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379613" y="905189"/>
            <a:ext cx="6196076" cy="2829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226609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ço Reservado para Conteúdo 8">
            <a:extLst>
              <a:ext uri="{FF2B5EF4-FFF2-40B4-BE49-F238E27FC236}">
                <a16:creationId xmlns:a16="http://schemas.microsoft.com/office/drawing/2014/main" id="{EF769421-A1F3-7F87-69C5-8D5338DDA0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Dondequiera</a:t>
            </a:r>
            <a:r>
              <a:rPr lang="pt-BR" dirty="0"/>
              <a:t> que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pueblo</a:t>
            </a:r>
            <a:r>
              <a:rPr lang="pt-BR" dirty="0"/>
              <a:t> de Dios </a:t>
            </a:r>
            <a:r>
              <a:rPr lang="pt-BR" dirty="0" err="1"/>
              <a:t>esté</a:t>
            </a:r>
            <a:r>
              <a:rPr lang="pt-BR" dirty="0"/>
              <a:t>, se levantará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dirty="0" err="1"/>
              <a:t>enemigo</a:t>
            </a:r>
            <a:r>
              <a:rPr lang="pt-BR" dirty="0"/>
              <a:t>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Señor</a:t>
            </a:r>
            <a:r>
              <a:rPr lang="pt-BR" dirty="0"/>
              <a:t>.</a:t>
            </a:r>
          </a:p>
        </p:txBody>
      </p:sp>
      <p:pic>
        <p:nvPicPr>
          <p:cNvPr id="24" name="Espaço Reservado para Imagem 23" descr="Pessoa posando para foto em local escuro&#10;&#10;Descrição gerada automaticamente com confiança média">
            <a:extLst>
              <a:ext uri="{FF2B5EF4-FFF2-40B4-BE49-F238E27FC236}">
                <a16:creationId xmlns:a16="http://schemas.microsoft.com/office/drawing/2014/main" id="{50B64C02-441F-548C-3519-DDAB354070A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" r="28"/>
          <a:stretch>
            <a:fillRect/>
          </a:stretch>
        </p:blipFill>
        <p:spPr/>
      </p:pic>
      <p:pic>
        <p:nvPicPr>
          <p:cNvPr id="26" name="Gráfico 25">
            <a:extLst>
              <a:ext uri="{FF2B5EF4-FFF2-40B4-BE49-F238E27FC236}">
                <a16:creationId xmlns:a16="http://schemas.microsoft.com/office/drawing/2014/main" id="{289AD80E-37DB-12BA-8A12-8ABFCF15E5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5462" y="758366"/>
            <a:ext cx="6079072" cy="242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3312181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áfico 10">
            <a:extLst>
              <a:ext uri="{FF2B5EF4-FFF2-40B4-BE49-F238E27FC236}">
                <a16:creationId xmlns:a16="http://schemas.microsoft.com/office/drawing/2014/main" id="{0A89539F-3DC1-300B-33C2-A9CCAF0D8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92134" y="1514270"/>
            <a:ext cx="6079072" cy="2425488"/>
          </a:xfrm>
          <a:prstGeom prst="rect">
            <a:avLst/>
          </a:prstGeom>
        </p:spPr>
      </p:pic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205B638A-778C-F883-9228-E8F144F949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92134" y="1293120"/>
            <a:ext cx="5480538" cy="4999892"/>
          </a:xfrm>
        </p:spPr>
        <p:txBody>
          <a:bodyPr/>
          <a:lstStyle/>
          <a:p>
            <a:pPr lvl="3"/>
            <a:r>
              <a:rPr lang="pt-BR" b="0" dirty="0"/>
              <a:t>es </a:t>
            </a:r>
            <a:r>
              <a:rPr lang="pt-BR" b="0" dirty="0" err="1"/>
              <a:t>un</a:t>
            </a:r>
            <a:r>
              <a:rPr lang="pt-BR" b="0" dirty="0"/>
              <a:t> </a:t>
            </a:r>
            <a:r>
              <a:rPr lang="pt-BR" b="0" dirty="0" err="1"/>
              <a:t>enemigo</a:t>
            </a:r>
            <a:r>
              <a:rPr lang="pt-BR" b="0" dirty="0"/>
              <a:t> vencido</a:t>
            </a:r>
          </a:p>
        </p:txBody>
      </p:sp>
      <p:pic>
        <p:nvPicPr>
          <p:cNvPr id="13" name="Espaço Reservado para Imagem 12" descr="Uma imagem contendo ao ar livre, água, escuro, montanha&#10;&#10;Descrição gerada automaticamente">
            <a:extLst>
              <a:ext uri="{FF2B5EF4-FFF2-40B4-BE49-F238E27FC236}">
                <a16:creationId xmlns:a16="http://schemas.microsoft.com/office/drawing/2014/main" id="{53C6BE03-CDC1-C427-4EF7-54577D326C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13154233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EB3ED41-2C0B-BE3C-B731-2CC6FF135C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“No </a:t>
            </a:r>
            <a:r>
              <a:rPr lang="pt-BR" dirty="0" err="1"/>
              <a:t>pienses</a:t>
            </a:r>
            <a:r>
              <a:rPr lang="pt-BR" dirty="0"/>
              <a:t> que escaparás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casa </a:t>
            </a:r>
            <a:r>
              <a:rPr lang="pt-BR" dirty="0" err="1"/>
              <a:t>del</a:t>
            </a:r>
            <a:r>
              <a:rPr lang="pt-BR" dirty="0"/>
              <a:t> </a:t>
            </a:r>
            <a:r>
              <a:rPr lang="pt-BR" dirty="0" err="1"/>
              <a:t>rey</a:t>
            </a:r>
            <a:r>
              <a:rPr lang="pt-BR" dirty="0"/>
              <a:t> más que </a:t>
            </a:r>
            <a:r>
              <a:rPr lang="pt-BR" dirty="0" err="1"/>
              <a:t>cualquier</a:t>
            </a:r>
            <a:r>
              <a:rPr lang="pt-BR" dirty="0"/>
              <a:t> </a:t>
            </a:r>
            <a:r>
              <a:rPr lang="pt-BR" dirty="0" err="1"/>
              <a:t>otro</a:t>
            </a:r>
            <a:r>
              <a:rPr lang="pt-BR" dirty="0"/>
              <a:t> </a:t>
            </a:r>
            <a:r>
              <a:rPr lang="pt-BR" dirty="0" err="1"/>
              <a:t>judío</a:t>
            </a:r>
            <a:r>
              <a:rPr lang="pt-BR" dirty="0"/>
              <a:t>”</a:t>
            </a:r>
          </a:p>
          <a:p>
            <a:pPr lvl="1"/>
            <a:r>
              <a:rPr lang="pt-BR" dirty="0"/>
              <a:t>Est. 4:13</a:t>
            </a:r>
          </a:p>
        </p:txBody>
      </p:sp>
    </p:spTree>
    <p:extLst>
      <p:ext uri="{BB962C8B-B14F-4D97-AF65-F5344CB8AC3E}">
        <p14:creationId xmlns:p14="http://schemas.microsoft.com/office/powerpoint/2010/main" val="3920911066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5C2B158-0C8E-EF78-73F4-50FE50DE48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Muchos</a:t>
            </a:r>
            <a:r>
              <a:rPr lang="pt-BR" dirty="0"/>
              <a:t> </a:t>
            </a:r>
            <a:r>
              <a:rPr lang="pt-BR" dirty="0" err="1"/>
              <a:t>pueden</a:t>
            </a:r>
            <a:r>
              <a:rPr lang="pt-BR" dirty="0"/>
              <a:t> pensar que, porque </a:t>
            </a:r>
            <a:r>
              <a:rPr lang="pt-BR" dirty="0" err="1"/>
              <a:t>conocen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evangelio</a:t>
            </a:r>
            <a:r>
              <a:rPr lang="pt-BR" dirty="0"/>
              <a:t>, </a:t>
            </a:r>
            <a:r>
              <a:rPr lang="pt-BR" dirty="0" err="1"/>
              <a:t>están</a:t>
            </a:r>
            <a:r>
              <a:rPr lang="pt-BR" dirty="0"/>
              <a:t> salvos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eso</a:t>
            </a:r>
            <a:r>
              <a:rPr lang="pt-BR" dirty="0"/>
              <a:t> basta; </a:t>
            </a:r>
            <a:r>
              <a:rPr lang="pt-BR" dirty="0" err="1"/>
              <a:t>sin</a:t>
            </a:r>
            <a:r>
              <a:rPr lang="pt-BR" dirty="0"/>
              <a:t> </a:t>
            </a:r>
            <a:r>
              <a:rPr lang="pt-BR" dirty="0" err="1"/>
              <a:t>preocuparse</a:t>
            </a:r>
            <a:r>
              <a:rPr lang="pt-BR" dirty="0"/>
              <a:t> por si </a:t>
            </a:r>
            <a:r>
              <a:rPr lang="pt-BR" dirty="0" err="1"/>
              <a:t>los</a:t>
            </a:r>
            <a:r>
              <a:rPr lang="pt-BR" dirty="0"/>
              <a:t> que </a:t>
            </a:r>
            <a:r>
              <a:rPr lang="pt-BR" dirty="0" err="1"/>
              <a:t>están</a:t>
            </a:r>
            <a:r>
              <a:rPr lang="pt-BR" dirty="0"/>
              <a:t> </a:t>
            </a:r>
            <a:r>
              <a:rPr lang="pt-BR" dirty="0" err="1"/>
              <a:t>afuera</a:t>
            </a:r>
            <a:r>
              <a:rPr lang="pt-BR" dirty="0"/>
              <a:t> se </a:t>
            </a:r>
            <a:r>
              <a:rPr lang="pt-BR" dirty="0" err="1"/>
              <a:t>pierden</a:t>
            </a:r>
            <a:r>
              <a:rPr lang="pt-BR" dirty="0"/>
              <a:t>. </a:t>
            </a:r>
          </a:p>
        </p:txBody>
      </p:sp>
      <p:pic>
        <p:nvPicPr>
          <p:cNvPr id="7" name="Espaço Reservado para Imagem 6" descr="Mulher pousando para foto&#10;&#10;Descrição gerada automaticamente">
            <a:extLst>
              <a:ext uri="{FF2B5EF4-FFF2-40B4-BE49-F238E27FC236}">
                <a16:creationId xmlns:a16="http://schemas.microsoft.com/office/drawing/2014/main" id="{6BF1D8E3-468E-9BD6-0E08-9A1D4F0719A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6621" r="1662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2276363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BC3375-075C-6E0F-DFBC-7A303F52CA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61772" y="1027517"/>
            <a:ext cx="5889762" cy="4802966"/>
          </a:xfrm>
        </p:spPr>
        <p:txBody>
          <a:bodyPr>
            <a:normAutofit fontScale="90000"/>
          </a:bodyPr>
          <a:lstStyle/>
          <a:p>
            <a:r>
              <a:rPr lang="pt-BR" dirty="0"/>
              <a:t>Un banquete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medio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crisis</a:t>
            </a:r>
            <a:endParaRPr lang="pt-BR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8F33D79-6288-7F7C-2BE8-36E64B0D78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5805" y="6172156"/>
            <a:ext cx="4091708" cy="481493"/>
          </a:xfrm>
        </p:spPr>
        <p:txBody>
          <a:bodyPr>
            <a:normAutofit fontScale="70000" lnSpcReduction="20000"/>
          </a:bodyPr>
          <a:lstStyle/>
          <a:p>
            <a:r>
              <a:rPr lang="pt-BR" dirty="0" err="1"/>
              <a:t>Eber</a:t>
            </a:r>
            <a:r>
              <a:rPr lang="pt-BR" dirty="0"/>
              <a:t> Soares Nunes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39901751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0EBA146-862F-AC9E-B69D-FB67B09CD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“Porque si </a:t>
            </a:r>
            <a:r>
              <a:rPr lang="pt-BR" dirty="0" err="1"/>
              <a:t>callas</a:t>
            </a:r>
            <a:r>
              <a:rPr lang="pt-BR" dirty="0"/>
              <a:t> absolutamente </a:t>
            </a:r>
            <a:r>
              <a:rPr lang="pt-BR" dirty="0" err="1"/>
              <a:t>en</a:t>
            </a:r>
            <a:r>
              <a:rPr lang="pt-BR" dirty="0"/>
              <a:t> este </a:t>
            </a:r>
            <a:r>
              <a:rPr lang="pt-BR" dirty="0" err="1"/>
              <a:t>tiempo</a:t>
            </a:r>
            <a:r>
              <a:rPr lang="pt-BR" dirty="0"/>
              <a:t>, respiro y </a:t>
            </a:r>
            <a:r>
              <a:rPr lang="pt-BR" dirty="0" err="1"/>
              <a:t>liberación</a:t>
            </a:r>
            <a:r>
              <a:rPr lang="pt-BR" dirty="0"/>
              <a:t> </a:t>
            </a:r>
            <a:r>
              <a:rPr lang="pt-BR" dirty="0" err="1"/>
              <a:t>vendrá</a:t>
            </a:r>
            <a:r>
              <a:rPr lang="pt-BR" dirty="0"/>
              <a:t> de </a:t>
            </a:r>
            <a:r>
              <a:rPr lang="pt-BR" dirty="0" err="1"/>
              <a:t>alguna</a:t>
            </a:r>
            <a:r>
              <a:rPr lang="pt-BR" dirty="0"/>
              <a:t> </a:t>
            </a:r>
            <a:r>
              <a:rPr lang="pt-BR" dirty="0" err="1"/>
              <a:t>otra</a:t>
            </a:r>
            <a:r>
              <a:rPr lang="pt-BR" dirty="0"/>
              <a:t> parte para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judíos</a:t>
            </a:r>
            <a:r>
              <a:rPr lang="pt-BR" dirty="0"/>
              <a:t>”</a:t>
            </a:r>
          </a:p>
          <a:p>
            <a:pPr lvl="1"/>
            <a:r>
              <a:rPr lang="pt-BR" dirty="0"/>
              <a:t>Est 4:14</a:t>
            </a:r>
          </a:p>
        </p:txBody>
      </p:sp>
    </p:spTree>
    <p:extLst>
      <p:ext uri="{BB962C8B-B14F-4D97-AF65-F5344CB8AC3E}">
        <p14:creationId xmlns:p14="http://schemas.microsoft.com/office/powerpoint/2010/main" val="560562799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DD2E71B-08C8-5B42-C189-57346C2A1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 </a:t>
            </a:r>
            <a:r>
              <a:rPr lang="pt-BR" dirty="0" err="1"/>
              <a:t>Existen</a:t>
            </a:r>
            <a:r>
              <a:rPr lang="pt-BR" dirty="0"/>
              <a:t> personas que </a:t>
            </a:r>
            <a:r>
              <a:rPr lang="pt-BR" dirty="0" err="1"/>
              <a:t>necesitan</a:t>
            </a:r>
            <a:r>
              <a:rPr lang="pt-BR" dirty="0"/>
              <a:t> </a:t>
            </a:r>
            <a:r>
              <a:rPr lang="pt-BR" dirty="0" err="1"/>
              <a:t>exhortación</a:t>
            </a:r>
            <a:r>
              <a:rPr lang="pt-BR" dirty="0"/>
              <a:t> para entender que </a:t>
            </a:r>
            <a:r>
              <a:rPr lang="pt-BR" dirty="0" err="1"/>
              <a:t>deben</a:t>
            </a:r>
            <a:r>
              <a:rPr lang="pt-BR" dirty="0"/>
              <a:t> </a:t>
            </a:r>
            <a:r>
              <a:rPr lang="pt-BR" dirty="0" err="1"/>
              <a:t>trabajar</a:t>
            </a:r>
            <a:r>
              <a:rPr lang="pt-BR" dirty="0"/>
              <a:t> para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salvación</a:t>
            </a:r>
            <a:r>
              <a:rPr lang="pt-BR" dirty="0"/>
              <a:t> de </a:t>
            </a:r>
            <a:r>
              <a:rPr lang="pt-BR" dirty="0" err="1"/>
              <a:t>otros</a:t>
            </a:r>
            <a:r>
              <a:rPr lang="pt-BR" dirty="0"/>
              <a:t>.</a:t>
            </a:r>
          </a:p>
        </p:txBody>
      </p:sp>
      <p:pic>
        <p:nvPicPr>
          <p:cNvPr id="15" name="Espaço Reservado para Imagem 14" descr="Pessoa em cima de mesa&#10;&#10;Descrição gerada automaticamente com confiança média">
            <a:extLst>
              <a:ext uri="{FF2B5EF4-FFF2-40B4-BE49-F238E27FC236}">
                <a16:creationId xmlns:a16="http://schemas.microsoft.com/office/drawing/2014/main" id="{C14DAD5A-0A24-D89F-27A8-153811A5354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6883" r="1688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42222797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D11F8ED-BD14-A357-5A5C-1D8CB1E448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¿Se </a:t>
            </a:r>
            <a:r>
              <a:rPr lang="pt-BR" dirty="0" err="1"/>
              <a:t>preguntó</a:t>
            </a:r>
            <a:r>
              <a:rPr lang="pt-BR" dirty="0"/>
              <a:t> por </a:t>
            </a:r>
            <a:r>
              <a:rPr lang="pt-BR" dirty="0" err="1"/>
              <a:t>qué</a:t>
            </a:r>
            <a:r>
              <a:rPr lang="pt-BR" dirty="0"/>
              <a:t> está donde está </a:t>
            </a:r>
            <a:r>
              <a:rPr lang="pt-BR" dirty="0" err="1"/>
              <a:t>hoy</a:t>
            </a:r>
            <a:r>
              <a:rPr lang="pt-BR" dirty="0"/>
              <a:t>?</a:t>
            </a:r>
          </a:p>
          <a:p>
            <a:pPr lvl="3"/>
            <a:r>
              <a:rPr lang="pt-BR" dirty="0"/>
              <a:t>¿</a:t>
            </a:r>
            <a:r>
              <a:rPr lang="pt-BR" dirty="0" err="1"/>
              <a:t>Ya</a:t>
            </a:r>
            <a:r>
              <a:rPr lang="pt-BR" dirty="0"/>
              <a:t> </a:t>
            </a:r>
            <a:r>
              <a:rPr lang="pt-BR" dirty="0" err="1"/>
              <a:t>pensó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propósito de Dios para </a:t>
            </a:r>
            <a:r>
              <a:rPr lang="pt-BR" dirty="0" err="1"/>
              <a:t>su</a:t>
            </a:r>
            <a:r>
              <a:rPr lang="pt-BR" dirty="0"/>
              <a:t> vida? </a:t>
            </a:r>
          </a:p>
        </p:txBody>
      </p:sp>
      <p:pic>
        <p:nvPicPr>
          <p:cNvPr id="16" name="Espaço Reservado para Imagem 15" descr="Mulher segurando livro&#10;&#10;Descrição gerada automaticamente com confiança média">
            <a:extLst>
              <a:ext uri="{FF2B5EF4-FFF2-40B4-BE49-F238E27FC236}">
                <a16:creationId xmlns:a16="http://schemas.microsoft.com/office/drawing/2014/main" id="{A2430217-DD40-2580-94E8-5C62BF3BBB2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12572" b="1257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9239245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4508135-EEF2-83D0-CCD1-8298C5CF3A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/>
              <a:t>Dios </a:t>
            </a:r>
            <a:r>
              <a:rPr lang="pt-BR" dirty="0" err="1"/>
              <a:t>lo</a:t>
            </a:r>
            <a:r>
              <a:rPr lang="pt-BR" dirty="0"/>
              <a:t> </a:t>
            </a:r>
            <a:r>
              <a:rPr lang="pt-BR" dirty="0" err="1"/>
              <a:t>llamó</a:t>
            </a:r>
            <a:r>
              <a:rPr lang="pt-BR" dirty="0"/>
              <a:t>, </a:t>
            </a:r>
            <a:r>
              <a:rPr lang="pt-BR" dirty="0" err="1"/>
              <a:t>y</a:t>
            </a:r>
            <a:r>
              <a:rPr lang="pt-BR" dirty="0"/>
              <a:t> si </a:t>
            </a:r>
            <a:r>
              <a:rPr lang="pt-BR" dirty="0" err="1"/>
              <a:t>usted</a:t>
            </a:r>
            <a:r>
              <a:rPr lang="pt-BR" dirty="0"/>
              <a:t> se </a:t>
            </a:r>
            <a:r>
              <a:rPr lang="pt-BR" dirty="0" err="1"/>
              <a:t>calla</a:t>
            </a:r>
            <a:r>
              <a:rPr lang="pt-BR" dirty="0"/>
              <a:t>, </a:t>
            </a:r>
            <a:r>
              <a:rPr lang="pt-BR" dirty="0" err="1"/>
              <a:t>otro</a:t>
            </a:r>
            <a:r>
              <a:rPr lang="pt-BR" dirty="0"/>
              <a:t> se levantará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su</a:t>
            </a:r>
            <a:r>
              <a:rPr lang="pt-BR" dirty="0"/>
              <a:t> lugar.</a:t>
            </a:r>
          </a:p>
        </p:txBody>
      </p:sp>
      <p:pic>
        <p:nvPicPr>
          <p:cNvPr id="23" name="Espaço Reservado para Imagem 22" descr="Pessoa sentada com computador no colo&#10;&#10;Descrição gerada automaticamente com confiança média">
            <a:extLst>
              <a:ext uri="{FF2B5EF4-FFF2-40B4-BE49-F238E27FC236}">
                <a16:creationId xmlns:a16="http://schemas.microsoft.com/office/drawing/2014/main" id="{640D27C4-BDBC-418C-BAB4-EB1F744ED3A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6667" r="1666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47793776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D16FD3F-2FFC-70B6-7622-55C4C78510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Dios </a:t>
            </a:r>
            <a:r>
              <a:rPr lang="pt-BR" dirty="0" err="1"/>
              <a:t>puede</a:t>
            </a:r>
            <a:r>
              <a:rPr lang="pt-BR" dirty="0"/>
              <a:t> </a:t>
            </a:r>
            <a:r>
              <a:rPr lang="pt-BR" dirty="0" err="1"/>
              <a:t>cumplir</a:t>
            </a:r>
            <a:r>
              <a:rPr lang="pt-BR" dirty="0"/>
              <a:t> </a:t>
            </a:r>
            <a:r>
              <a:rPr lang="pt-BR" dirty="0" err="1"/>
              <a:t>su</a:t>
            </a:r>
            <a:r>
              <a:rPr lang="pt-BR" dirty="0"/>
              <a:t> obra </a:t>
            </a:r>
            <a:r>
              <a:rPr lang="pt-BR" dirty="0" err="1"/>
              <a:t>sin</a:t>
            </a:r>
            <a:r>
              <a:rPr lang="pt-BR" dirty="0"/>
              <a:t> </a:t>
            </a:r>
            <a:r>
              <a:rPr lang="pt-BR" dirty="0" err="1"/>
              <a:t>usted</a:t>
            </a:r>
            <a:r>
              <a:rPr lang="pt-BR" dirty="0"/>
              <a:t>, pero </a:t>
            </a:r>
            <a:r>
              <a:rPr lang="pt-BR" dirty="0" err="1"/>
              <a:t>prefirió</a:t>
            </a:r>
            <a:r>
              <a:rPr lang="pt-BR" dirty="0"/>
              <a:t> </a:t>
            </a:r>
            <a:r>
              <a:rPr lang="pt-BR" dirty="0" err="1"/>
              <a:t>darle</a:t>
            </a:r>
            <a:r>
              <a:rPr lang="pt-BR" dirty="0"/>
              <a:t> </a:t>
            </a:r>
            <a:r>
              <a:rPr lang="pt-BR" dirty="0" err="1"/>
              <a:t>ese</a:t>
            </a:r>
            <a:r>
              <a:rPr lang="pt-BR" dirty="0"/>
              <a:t> privilegio.</a:t>
            </a:r>
          </a:p>
        </p:txBody>
      </p:sp>
      <p:pic>
        <p:nvPicPr>
          <p:cNvPr id="7" name="Espaço Reservado para Imagem 6" descr="Mulher segurando celular&#10;&#10;Descrição gerada automaticamente com confiança baixa">
            <a:extLst>
              <a:ext uri="{FF2B5EF4-FFF2-40B4-BE49-F238E27FC236}">
                <a16:creationId xmlns:a16="http://schemas.microsoft.com/office/drawing/2014/main" id="{288BFDF9-AF91-A769-E534-85055BCE9F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7124" r="27124"/>
          <a:stretch/>
        </p:blipFill>
        <p:spPr/>
      </p:pic>
    </p:spTree>
    <p:extLst>
      <p:ext uri="{BB962C8B-B14F-4D97-AF65-F5344CB8AC3E}">
        <p14:creationId xmlns:p14="http://schemas.microsoft.com/office/powerpoint/2010/main" val="3234442876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3816B668-D6F8-52DF-6064-260B236336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“¿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quién</a:t>
            </a:r>
            <a:r>
              <a:rPr lang="pt-BR" dirty="0"/>
              <a:t> sabe si para esta hora </a:t>
            </a:r>
            <a:r>
              <a:rPr lang="pt-BR" dirty="0" err="1"/>
              <a:t>has</a:t>
            </a:r>
            <a:r>
              <a:rPr lang="pt-BR" dirty="0"/>
              <a:t> </a:t>
            </a:r>
            <a:r>
              <a:rPr lang="pt-BR" dirty="0" err="1"/>
              <a:t>llegado</a:t>
            </a:r>
            <a:r>
              <a:rPr lang="pt-BR" dirty="0"/>
              <a:t> al reino?”</a:t>
            </a:r>
          </a:p>
          <a:p>
            <a:pPr lvl="1"/>
            <a:r>
              <a:rPr lang="pt-BR" dirty="0"/>
              <a:t>Est. 4:14</a:t>
            </a:r>
          </a:p>
        </p:txBody>
      </p:sp>
    </p:spTree>
    <p:extLst>
      <p:ext uri="{BB962C8B-B14F-4D97-AF65-F5344CB8AC3E}">
        <p14:creationId xmlns:p14="http://schemas.microsoft.com/office/powerpoint/2010/main" val="172578100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C17B4D7-EE1C-15CF-1383-888A561B2F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 err="1"/>
              <a:t>Nadie</a:t>
            </a:r>
            <a:r>
              <a:rPr lang="pt-BR" dirty="0"/>
              <a:t> está donde está por </a:t>
            </a:r>
            <a:r>
              <a:rPr lang="pt-BR" dirty="0" err="1"/>
              <a:t>casualidad</a:t>
            </a:r>
            <a:r>
              <a:rPr lang="pt-BR" dirty="0"/>
              <a:t>. Todos </a:t>
            </a:r>
            <a:r>
              <a:rPr lang="pt-BR" dirty="0" err="1"/>
              <a:t>fuimos</a:t>
            </a:r>
            <a:r>
              <a:rPr lang="pt-BR" dirty="0"/>
              <a:t> salvados para salvar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enseñados</a:t>
            </a:r>
            <a:r>
              <a:rPr lang="pt-BR" dirty="0"/>
              <a:t> para </a:t>
            </a:r>
            <a:r>
              <a:rPr lang="pt-BR" dirty="0" err="1"/>
              <a:t>enseñar</a:t>
            </a:r>
            <a:r>
              <a:rPr lang="pt-BR" dirty="0"/>
              <a:t>. </a:t>
            </a:r>
          </a:p>
        </p:txBody>
      </p:sp>
      <p:pic>
        <p:nvPicPr>
          <p:cNvPr id="7" name="Espaço Reservado para Imagem 6" descr="Mulher em pé na grama&#10;&#10;Descrição gerada automaticamente">
            <a:extLst>
              <a:ext uri="{FF2B5EF4-FFF2-40B4-BE49-F238E27FC236}">
                <a16:creationId xmlns:a16="http://schemas.microsoft.com/office/drawing/2014/main" id="{EA954B50-C162-5B39-6E91-A1FEB4CFFD5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5884" r="25884"/>
          <a:stretch/>
        </p:blipFill>
        <p:spPr/>
      </p:pic>
    </p:spTree>
    <p:extLst>
      <p:ext uri="{BB962C8B-B14F-4D97-AF65-F5344CB8AC3E}">
        <p14:creationId xmlns:p14="http://schemas.microsoft.com/office/powerpoint/2010/main" val="3037395883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3D893D7A-5921-7FC3-5A99-7A5CE1865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/>
              <a:t>¿</a:t>
            </a:r>
            <a:r>
              <a:rPr lang="pt-BR" dirty="0" err="1"/>
              <a:t>Sueña</a:t>
            </a:r>
            <a:r>
              <a:rPr lang="pt-BR" dirty="0"/>
              <a:t> </a:t>
            </a:r>
            <a:r>
              <a:rPr lang="pt-BR" dirty="0" err="1"/>
              <a:t>usted</a:t>
            </a:r>
            <a:r>
              <a:rPr lang="pt-BR" dirty="0"/>
              <a:t> </a:t>
            </a:r>
            <a:r>
              <a:rPr lang="pt-BR" dirty="0" err="1"/>
              <a:t>con</a:t>
            </a:r>
            <a:r>
              <a:rPr lang="pt-BR" dirty="0"/>
              <a:t> ser reina o </a:t>
            </a:r>
            <a:r>
              <a:rPr lang="pt-BR" dirty="0" err="1"/>
              <a:t>rey</a:t>
            </a:r>
            <a:r>
              <a:rPr lang="pt-BR" dirty="0"/>
              <a:t>? </a:t>
            </a:r>
          </a:p>
        </p:txBody>
      </p:sp>
      <p:pic>
        <p:nvPicPr>
          <p:cNvPr id="12" name="Espaço Reservado para Imagem 11" descr="Colar de flores&#10;&#10;Descrição gerada automaticamente com confiança baixa">
            <a:extLst>
              <a:ext uri="{FF2B5EF4-FFF2-40B4-BE49-F238E27FC236}">
                <a16:creationId xmlns:a16="http://schemas.microsoft.com/office/drawing/2014/main" id="{36A1EE3B-732E-F012-AD9F-D36E7C78FFE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" r="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26184563"/>
      </p:ext>
    </p:extLst>
  </p:cSld>
  <p:clrMapOvr>
    <a:masterClrMapping/>
  </p:clrMapOvr>
  <p:transition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8E875D6-5578-0A93-91D9-35B5142CA8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Los grandes </a:t>
            </a:r>
            <a:r>
              <a:rPr lang="pt-BR" dirty="0" err="1"/>
              <a:t>privilegios</a:t>
            </a:r>
            <a:r>
              <a:rPr lang="pt-BR" dirty="0"/>
              <a:t> </a:t>
            </a:r>
            <a:r>
              <a:rPr lang="pt-BR" dirty="0" err="1"/>
              <a:t>traen</a:t>
            </a:r>
            <a:r>
              <a:rPr lang="pt-BR" dirty="0"/>
              <a:t> grandes responsabilidades.</a:t>
            </a:r>
          </a:p>
          <a:p>
            <a:pPr lvl="3"/>
            <a:r>
              <a:rPr lang="pt-BR" dirty="0"/>
              <a:t> </a:t>
            </a:r>
            <a:r>
              <a:rPr lang="pt-BR" dirty="0" err="1"/>
              <a:t>Arriesgue</a:t>
            </a:r>
            <a:r>
              <a:rPr lang="pt-BR" dirty="0"/>
              <a:t> todo para salvar.</a:t>
            </a:r>
          </a:p>
          <a:p>
            <a:endParaRPr lang="pt-BR" dirty="0"/>
          </a:p>
        </p:txBody>
      </p:sp>
      <p:pic>
        <p:nvPicPr>
          <p:cNvPr id="28" name="Espaço Reservado para Imagem 27" descr="Pessoa na frente de um laptop&#10;&#10;Descrição gerada automaticamente com confiança média">
            <a:extLst>
              <a:ext uri="{FF2B5EF4-FFF2-40B4-BE49-F238E27FC236}">
                <a16:creationId xmlns:a16="http://schemas.microsoft.com/office/drawing/2014/main" id="{6951865C-2642-D077-DCA6-4AD2598329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6882361"/>
      </p:ext>
    </p:extLst>
  </p:cSld>
  <p:clrMapOvr>
    <a:masterClrMapping/>
  </p:clrMapOvr>
  <p:transition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ECDDA50B-A1C5-C085-6D03-904D36975C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s-ES_tradnl"/>
              <a:t>“Ve y reúne a todos los judíos que se hallan en Susa, y ayunad por mí, y no comáis ni bebáis en tres días, noche y día; yo también con mis doncellas ayunaré igualmente, y entonces entraré a ver al rey, aunque no sea conforme a la ley; y si perezco, que perezca”</a:t>
            </a:r>
          </a:p>
          <a:p>
            <a:pPr lvl="1"/>
            <a:r>
              <a:rPr lang="es-ES_tradnl"/>
              <a:t>Est. 4:16</a:t>
            </a:r>
          </a:p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209447240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256C534-F12D-9457-C69E-087C9BB118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Muchos</a:t>
            </a:r>
            <a:r>
              <a:rPr lang="pt-BR" dirty="0"/>
              <a:t> </a:t>
            </a:r>
            <a:r>
              <a:rPr lang="pt-BR" dirty="0" err="1"/>
              <a:t>judíos</a:t>
            </a:r>
            <a:r>
              <a:rPr lang="pt-BR" dirty="0"/>
              <a:t> </a:t>
            </a:r>
            <a:r>
              <a:rPr lang="pt-BR" dirty="0" err="1"/>
              <a:t>vivían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Persia</a:t>
            </a:r>
            <a:r>
              <a:rPr lang="pt-BR" dirty="0"/>
              <a:t>, </a:t>
            </a:r>
            <a:r>
              <a:rPr lang="pt-BR" dirty="0" err="1"/>
              <a:t>un</a:t>
            </a:r>
            <a:r>
              <a:rPr lang="pt-BR" dirty="0"/>
              <a:t> reino que </a:t>
            </a:r>
            <a:r>
              <a:rPr lang="pt-BR" dirty="0" err="1"/>
              <a:t>dominaba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Medio</a:t>
            </a:r>
            <a:r>
              <a:rPr lang="pt-BR" dirty="0"/>
              <a:t> Oriente </a:t>
            </a:r>
            <a:r>
              <a:rPr lang="pt-BR" dirty="0" err="1"/>
              <a:t>después</a:t>
            </a:r>
            <a:r>
              <a:rPr lang="pt-BR" dirty="0"/>
              <a:t> de 70 </a:t>
            </a:r>
            <a:r>
              <a:rPr lang="pt-BR" dirty="0" err="1"/>
              <a:t>años</a:t>
            </a:r>
            <a:r>
              <a:rPr lang="pt-BR" dirty="0"/>
              <a:t> de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deportación</a:t>
            </a:r>
            <a:r>
              <a:rPr lang="pt-BR" dirty="0"/>
              <a:t> de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judíos</a:t>
            </a:r>
            <a:r>
              <a:rPr lang="pt-BR" dirty="0"/>
              <a:t>.</a:t>
            </a:r>
          </a:p>
        </p:txBody>
      </p:sp>
      <p:pic>
        <p:nvPicPr>
          <p:cNvPr id="11" name="Espaço Reservado para Imagem 10">
            <a:extLst>
              <a:ext uri="{FF2B5EF4-FFF2-40B4-BE49-F238E27FC236}">
                <a16:creationId xmlns:a16="http://schemas.microsoft.com/office/drawing/2014/main" id="{64BE2225-27F0-1BBE-2DAB-7BCC36C9601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25373988"/>
      </p:ext>
    </p:extLst>
  </p:cSld>
  <p:clrMapOvr>
    <a:masterClrMapping/>
  </p:clrMapOvr>
  <p:transition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85CA0DF4-CD4F-E059-3892-83EA61B11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b="0" cap="none" dirty="0"/>
              <a:t> </a:t>
            </a:r>
            <a:r>
              <a:rPr lang="pt-BR" b="0" cap="none" dirty="0" err="1"/>
              <a:t>Las</a:t>
            </a:r>
            <a:r>
              <a:rPr lang="pt-BR" b="0" cap="none" dirty="0"/>
              <a:t> </a:t>
            </a:r>
            <a:r>
              <a:rPr lang="pt-BR" b="0" cap="none" dirty="0" err="1"/>
              <a:t>decisiones</a:t>
            </a:r>
            <a:r>
              <a:rPr lang="pt-BR" b="0" cap="none" dirty="0"/>
              <a:t> rápidas </a:t>
            </a:r>
            <a:r>
              <a:rPr lang="pt-BR" b="0" cap="none" dirty="0" err="1"/>
              <a:t>deben</a:t>
            </a:r>
            <a:r>
              <a:rPr lang="pt-BR" b="0" cap="none" dirty="0"/>
              <a:t> </a:t>
            </a:r>
            <a:r>
              <a:rPr lang="pt-BR" b="0" cap="none" dirty="0" err="1"/>
              <a:t>tomarse</a:t>
            </a:r>
            <a:r>
              <a:rPr lang="pt-BR" b="0" cap="none" dirty="0"/>
              <a:t> por una causa justa, pero </a:t>
            </a:r>
            <a:r>
              <a:rPr lang="pt-BR" b="0" cap="none" dirty="0" err="1"/>
              <a:t>jamás</a:t>
            </a:r>
            <a:r>
              <a:rPr lang="pt-BR" b="0" cap="none" dirty="0"/>
              <a:t> </a:t>
            </a:r>
            <a:r>
              <a:rPr lang="pt-BR" b="0" cap="none" dirty="0" err="1"/>
              <a:t>sin</a:t>
            </a:r>
            <a:r>
              <a:rPr lang="pt-BR" b="0" cap="none" dirty="0"/>
              <a:t> </a:t>
            </a:r>
            <a:r>
              <a:rPr lang="pt-BR" b="0" cap="none" dirty="0" err="1"/>
              <a:t>oración</a:t>
            </a:r>
            <a:r>
              <a:rPr lang="pt-BR" b="0" cap="none" dirty="0"/>
              <a:t> </a:t>
            </a:r>
            <a:r>
              <a:rPr lang="pt-BR" b="0" cap="none" dirty="0" err="1"/>
              <a:t>y</a:t>
            </a:r>
            <a:r>
              <a:rPr lang="pt-BR" b="0" cap="none" dirty="0"/>
              <a:t> </a:t>
            </a:r>
            <a:r>
              <a:rPr lang="pt-BR" b="0" cap="none" dirty="0" err="1"/>
              <a:t>ayuno</a:t>
            </a:r>
            <a:r>
              <a:rPr lang="pt-BR" b="0" cap="none" dirty="0"/>
              <a:t>.</a:t>
            </a:r>
          </a:p>
        </p:txBody>
      </p:sp>
      <p:pic>
        <p:nvPicPr>
          <p:cNvPr id="12" name="Espaço Reservado para Imagem 11" descr="Homem com a mão no rosto&#10;&#10;Descrição gerada automaticamente com confiança média">
            <a:extLst>
              <a:ext uri="{FF2B5EF4-FFF2-40B4-BE49-F238E27FC236}">
                <a16:creationId xmlns:a16="http://schemas.microsoft.com/office/drawing/2014/main" id="{DE2BD636-702B-A8FA-FB9C-53F3A5B05EC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" r="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78419667"/>
      </p:ext>
    </p:extLst>
  </p:cSld>
  <p:clrMapOvr>
    <a:masterClrMapping/>
  </p:clrMapOvr>
  <p:transition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2861D64D-9F32-D2FD-0132-E1D70DC13D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 err="1"/>
              <a:t>Oración</a:t>
            </a:r>
            <a:r>
              <a:rPr lang="pt-BR" dirty="0"/>
              <a:t> + </a:t>
            </a:r>
            <a:r>
              <a:rPr lang="pt-BR" dirty="0" err="1"/>
              <a:t>acción</a:t>
            </a:r>
            <a:r>
              <a:rPr lang="pt-BR" dirty="0"/>
              <a:t> es </a:t>
            </a:r>
            <a:r>
              <a:rPr lang="pt-BR" dirty="0" err="1"/>
              <a:t>la</a:t>
            </a:r>
            <a:r>
              <a:rPr lang="pt-BR" dirty="0"/>
              <a:t> fórmula segura de gente que </a:t>
            </a:r>
            <a:r>
              <a:rPr lang="pt-BR" dirty="0" err="1"/>
              <a:t>confía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Dios y lucha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las</a:t>
            </a:r>
            <a:r>
              <a:rPr lang="pt-BR" dirty="0"/>
              <a:t> </a:t>
            </a:r>
            <a:r>
              <a:rPr lang="pt-BR" dirty="0" err="1"/>
              <a:t>batallas</a:t>
            </a:r>
            <a:r>
              <a:rPr lang="pt-BR" dirty="0"/>
              <a:t> </a:t>
            </a:r>
            <a:r>
              <a:rPr lang="pt-BR" dirty="0" err="1"/>
              <a:t>correctas</a:t>
            </a:r>
            <a:r>
              <a:rPr lang="pt-BR" dirty="0"/>
              <a:t>. </a:t>
            </a:r>
          </a:p>
          <a:p>
            <a:endParaRPr lang="pt-BR" dirty="0"/>
          </a:p>
        </p:txBody>
      </p:sp>
      <p:pic>
        <p:nvPicPr>
          <p:cNvPr id="16" name="Espaço Reservado para Imagem 15" descr="Uma imagem contendo segurando, homem, mulher&#10;&#10;Descrição gerada automaticamente">
            <a:extLst>
              <a:ext uri="{FF2B5EF4-FFF2-40B4-BE49-F238E27FC236}">
                <a16:creationId xmlns:a16="http://schemas.microsoft.com/office/drawing/2014/main" id="{CFE47022-5814-40D2-2A8F-372AECB57D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" r="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7383996"/>
      </p:ext>
    </p:extLst>
  </p:cSld>
  <p:clrMapOvr>
    <a:masterClrMapping/>
  </p:clrMapOvr>
  <p:transition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198BB207-C3F5-D947-2149-A0ADE7C0A4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 </a:t>
            </a:r>
            <a:r>
              <a:rPr lang="pt-BR" dirty="0" err="1"/>
              <a:t>Ayuno</a:t>
            </a:r>
            <a:r>
              <a:rPr lang="pt-BR" dirty="0"/>
              <a:t>, </a:t>
            </a:r>
            <a:r>
              <a:rPr lang="pt-BR" dirty="0" err="1"/>
              <a:t>oración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disposición</a:t>
            </a:r>
            <a:r>
              <a:rPr lang="pt-BR" dirty="0"/>
              <a:t> para </a:t>
            </a:r>
            <a:r>
              <a:rPr lang="pt-BR" dirty="0" err="1"/>
              <a:t>hacer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voluntad</a:t>
            </a:r>
            <a:r>
              <a:rPr lang="pt-BR" dirty="0"/>
              <a:t> de Dios, </a:t>
            </a:r>
            <a:r>
              <a:rPr lang="pt-BR" b="1" dirty="0" err="1"/>
              <a:t>aunque</a:t>
            </a:r>
            <a:r>
              <a:rPr lang="pt-BR" b="1" dirty="0"/>
              <a:t> nos </a:t>
            </a:r>
            <a:r>
              <a:rPr lang="pt-BR" b="1" dirty="0" err="1"/>
              <a:t>cueste</a:t>
            </a:r>
            <a:r>
              <a:rPr lang="pt-BR" b="1" dirty="0"/>
              <a:t> </a:t>
            </a:r>
            <a:r>
              <a:rPr lang="pt-BR" b="1" dirty="0" err="1"/>
              <a:t>la</a:t>
            </a:r>
            <a:r>
              <a:rPr lang="pt-BR" b="1" dirty="0"/>
              <a:t> vida</a:t>
            </a:r>
            <a:r>
              <a:rPr lang="pt-BR" dirty="0"/>
              <a:t>, es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ejemplo</a:t>
            </a:r>
            <a:r>
              <a:rPr lang="pt-BR" dirty="0"/>
              <a:t> de Ester para </a:t>
            </a:r>
            <a:r>
              <a:rPr lang="pt-BR" dirty="0" err="1"/>
              <a:t>nosotros</a:t>
            </a:r>
            <a:r>
              <a:rPr lang="pt-BR" dirty="0"/>
              <a:t>.</a:t>
            </a:r>
          </a:p>
        </p:txBody>
      </p:sp>
      <p:pic>
        <p:nvPicPr>
          <p:cNvPr id="14" name="Espaço Reservado para Imagem 13" descr="Mão de pessoa&#10;&#10;Descrição gerada automaticamente com confiança média">
            <a:extLst>
              <a:ext uri="{FF2B5EF4-FFF2-40B4-BE49-F238E27FC236}">
                <a16:creationId xmlns:a16="http://schemas.microsoft.com/office/drawing/2014/main" id="{25E3B70B-27F3-9BCD-FE98-B1DD5EC6B77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92952401"/>
      </p:ext>
    </p:extLst>
  </p:cSld>
  <p:clrMapOvr>
    <a:masterClrMapping/>
  </p:clrMapOvr>
  <p:transition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ED16DA42-65D2-5665-76F5-36A8217041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s-ES_tradnl" dirty="0"/>
              <a:t>“En los tiempos antiguos, el Señor obró de un modo maravilloso a través de mujeres consagradas, a quienes unió en su trabajo con hombres a los que él había elegido para permanecer como sus representantes. Él usó a mujeres para ganar grandes y decisivas victorias. Más de una vez, en tiempos de emergencia, él las puso al frente y obró a través de ellas para la salvación de muchas vidas” </a:t>
            </a:r>
          </a:p>
          <a:p>
            <a:pPr lvl="1"/>
            <a:r>
              <a:rPr lang="es-ES_tradnl" dirty="0"/>
              <a:t>El ministerio de la bondad, p. 165</a:t>
            </a:r>
          </a:p>
        </p:txBody>
      </p:sp>
    </p:spTree>
    <p:extLst>
      <p:ext uri="{BB962C8B-B14F-4D97-AF65-F5344CB8AC3E}">
        <p14:creationId xmlns:p14="http://schemas.microsoft.com/office/powerpoint/2010/main" val="3242058839"/>
      </p:ext>
    </p:extLst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940BFCFE-89B8-F7F9-AB5D-47407A3562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es-ES_tradnl"/>
              <a:t> “Mediante la reina Ester, el Señor efectuó una poderosa liberación de su pueblo. Cuando parecía que no había poder humano que pudiera salvarlos, Ester y las mujeres relacionadas con ella oraron, ayunaron y actuaron oportunamente, y lograron la salvación de su pueblo” </a:t>
            </a:r>
          </a:p>
          <a:p>
            <a:pPr lvl="1"/>
            <a:r>
              <a:rPr lang="es-ES_tradnl"/>
              <a:t>Hijas de Dios, p. 42</a:t>
            </a:r>
          </a:p>
        </p:txBody>
      </p:sp>
    </p:spTree>
    <p:extLst>
      <p:ext uri="{BB962C8B-B14F-4D97-AF65-F5344CB8AC3E}">
        <p14:creationId xmlns:p14="http://schemas.microsoft.com/office/powerpoint/2010/main" val="278129738"/>
      </p:ext>
    </p:extLst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85177B0B-C527-6A92-57BF-7BA3C1471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/>
              <a:t>Ester </a:t>
            </a:r>
            <a:r>
              <a:rPr lang="pt-BR" dirty="0" err="1"/>
              <a:t>fue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mujer</a:t>
            </a:r>
            <a:r>
              <a:rPr lang="pt-BR" dirty="0"/>
              <a:t> </a:t>
            </a:r>
            <a:r>
              <a:rPr lang="pt-BR" dirty="0" err="1"/>
              <a:t>adecuada</a:t>
            </a:r>
            <a:r>
              <a:rPr lang="pt-BR" dirty="0"/>
              <a:t> para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tiempo</a:t>
            </a:r>
            <a:r>
              <a:rPr lang="pt-BR" dirty="0"/>
              <a:t> </a:t>
            </a:r>
            <a:r>
              <a:rPr lang="pt-BR" dirty="0" err="1"/>
              <a:t>adecuado</a:t>
            </a:r>
            <a:r>
              <a:rPr lang="pt-BR" dirty="0"/>
              <a:t>.</a:t>
            </a:r>
          </a:p>
          <a:p>
            <a:r>
              <a:rPr lang="pt-BR" dirty="0"/>
              <a:t>Ester era </a:t>
            </a:r>
            <a:r>
              <a:rPr lang="pt-BR" dirty="0" err="1"/>
              <a:t>el</a:t>
            </a:r>
            <a:r>
              <a:rPr lang="pt-BR" dirty="0"/>
              <a:t> </a:t>
            </a:r>
            <a:r>
              <a:rPr lang="pt-BR" dirty="0" err="1"/>
              <a:t>plan</a:t>
            </a:r>
            <a:r>
              <a:rPr lang="pt-BR" dirty="0"/>
              <a:t> A de Dios.</a:t>
            </a:r>
          </a:p>
          <a:p>
            <a:endParaRPr lang="pt-BR" dirty="0"/>
          </a:p>
        </p:txBody>
      </p:sp>
      <p:pic>
        <p:nvPicPr>
          <p:cNvPr id="15" name="Espaço Reservado para Imagem 14" descr="Relógio de ponteiros&#10;&#10;Descrição gerada automaticamente com confiança média">
            <a:extLst>
              <a:ext uri="{FF2B5EF4-FFF2-40B4-BE49-F238E27FC236}">
                <a16:creationId xmlns:a16="http://schemas.microsoft.com/office/drawing/2014/main" id="{D11029A0-0250-6F02-44BF-1776786AA5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0182" r="2018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62428182"/>
      </p:ext>
    </p:extLst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0449DA88-97C8-6ADD-7C67-B3C6C49848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/>
              <a:t>Todo </a:t>
            </a:r>
            <a:r>
              <a:rPr lang="pt-BR" dirty="0" err="1"/>
              <a:t>lo</a:t>
            </a:r>
            <a:r>
              <a:rPr lang="pt-BR" dirty="0"/>
              <a:t> que </a:t>
            </a:r>
            <a:r>
              <a:rPr lang="pt-BR" dirty="0" err="1"/>
              <a:t>él</a:t>
            </a:r>
            <a:r>
              <a:rPr lang="pt-BR" dirty="0"/>
              <a:t> da es </a:t>
            </a:r>
            <a:r>
              <a:rPr lang="pt-BR" dirty="0" err="1"/>
              <a:t>con</a:t>
            </a:r>
            <a:r>
              <a:rPr lang="pt-BR" dirty="0"/>
              <a:t> </a:t>
            </a:r>
            <a:r>
              <a:rPr lang="pt-BR" dirty="0" err="1"/>
              <a:t>un</a:t>
            </a:r>
            <a:r>
              <a:rPr lang="pt-BR" dirty="0"/>
              <a:t> propósito que </a:t>
            </a:r>
            <a:r>
              <a:rPr lang="pt-BR" dirty="0" err="1"/>
              <a:t>él</a:t>
            </a:r>
            <a:r>
              <a:rPr lang="pt-BR" dirty="0"/>
              <a:t> </a:t>
            </a:r>
            <a:r>
              <a:rPr lang="pt-BR" dirty="0" err="1"/>
              <a:t>cumple</a:t>
            </a:r>
            <a:r>
              <a:rPr lang="pt-BR" dirty="0"/>
              <a:t> por </a:t>
            </a:r>
            <a:r>
              <a:rPr lang="pt-BR" dirty="0" err="1"/>
              <a:t>medio</a:t>
            </a:r>
            <a:r>
              <a:rPr lang="pt-BR" dirty="0"/>
              <a:t> de personas.</a:t>
            </a:r>
          </a:p>
          <a:p>
            <a:endParaRPr lang="pt-BR" dirty="0"/>
          </a:p>
        </p:txBody>
      </p:sp>
      <p:pic>
        <p:nvPicPr>
          <p:cNvPr id="13" name="Espaço Reservado para Imagem 12" descr="Mulher sentada com computador no colo&#10;&#10;Descrição gerada automaticamente">
            <a:extLst>
              <a:ext uri="{FF2B5EF4-FFF2-40B4-BE49-F238E27FC236}">
                <a16:creationId xmlns:a16="http://schemas.microsoft.com/office/drawing/2014/main" id="{741617E1-9AA0-B31F-E233-58493779553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" r="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64752455"/>
      </p:ext>
    </p:extLst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428475FB-C66F-7D5A-C496-67010D62A3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Dios </a:t>
            </a:r>
            <a:r>
              <a:rPr lang="pt-BR" dirty="0" err="1"/>
              <a:t>estaba</a:t>
            </a:r>
            <a:r>
              <a:rPr lang="pt-BR" dirty="0"/>
              <a:t> al </a:t>
            </a:r>
            <a:r>
              <a:rPr lang="pt-BR" dirty="0" err="1"/>
              <a:t>control</a:t>
            </a:r>
            <a:r>
              <a:rPr lang="pt-BR" dirty="0"/>
              <a:t>, pero </a:t>
            </a:r>
            <a:r>
              <a:rPr lang="pt-BR" dirty="0" err="1"/>
              <a:t>Mardoqueo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Ester </a:t>
            </a:r>
            <a:r>
              <a:rPr lang="pt-BR" dirty="0" err="1"/>
              <a:t>tuvieron</a:t>
            </a:r>
            <a:r>
              <a:rPr lang="pt-BR" dirty="0"/>
              <a:t> que </a:t>
            </a:r>
            <a:r>
              <a:rPr lang="pt-BR" dirty="0" err="1"/>
              <a:t>actuar</a:t>
            </a:r>
            <a:r>
              <a:rPr lang="pt-BR" dirty="0"/>
              <a:t>.</a:t>
            </a:r>
          </a:p>
        </p:txBody>
      </p:sp>
      <p:pic>
        <p:nvPicPr>
          <p:cNvPr id="10" name="Espaço Reservado para Imagem 9" descr="Uma imagem contendo mesa, homem, em pé, segurando&#10;&#10;Descrição gerada automaticamente">
            <a:extLst>
              <a:ext uri="{FF2B5EF4-FFF2-40B4-BE49-F238E27FC236}">
                <a16:creationId xmlns:a16="http://schemas.microsoft.com/office/drawing/2014/main" id="{84A6A917-B611-0A98-E430-7F1713DF5D4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29411" r="29411"/>
          <a:stretch/>
        </p:blipFill>
        <p:spPr/>
      </p:pic>
    </p:spTree>
    <p:extLst>
      <p:ext uri="{BB962C8B-B14F-4D97-AF65-F5344CB8AC3E}">
        <p14:creationId xmlns:p14="http://schemas.microsoft.com/office/powerpoint/2010/main" val="130165384"/>
      </p:ext>
    </p:extLst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A01FF831-9D3E-5926-F05B-8077B08540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4"/>
            <a:r>
              <a:rPr lang="pt-BR" dirty="0" err="1"/>
              <a:t>Debemos</a:t>
            </a:r>
            <a:r>
              <a:rPr lang="pt-BR" dirty="0"/>
              <a:t> orar como si todo </a:t>
            </a:r>
            <a:r>
              <a:rPr lang="pt-BR" dirty="0" err="1"/>
              <a:t>dependiera</a:t>
            </a:r>
            <a:r>
              <a:rPr lang="pt-BR" dirty="0"/>
              <a:t> de Dios, </a:t>
            </a:r>
          </a:p>
          <a:p>
            <a:pPr lvl="3"/>
            <a:r>
              <a:rPr lang="pt-BR" dirty="0"/>
              <a:t>pero </a:t>
            </a:r>
            <a:r>
              <a:rPr lang="pt-BR" dirty="0" err="1"/>
              <a:t>necesitamos</a:t>
            </a:r>
            <a:r>
              <a:rPr lang="pt-BR" dirty="0"/>
              <a:t> </a:t>
            </a:r>
            <a:r>
              <a:rPr lang="pt-BR" dirty="0" err="1"/>
              <a:t>actuar</a:t>
            </a:r>
            <a:r>
              <a:rPr lang="pt-BR" dirty="0"/>
              <a:t> como si todo </a:t>
            </a:r>
            <a:r>
              <a:rPr lang="pt-BR" dirty="0" err="1"/>
              <a:t>dependiera</a:t>
            </a:r>
            <a:r>
              <a:rPr lang="pt-BR" dirty="0"/>
              <a:t> de </a:t>
            </a:r>
            <a:r>
              <a:rPr lang="pt-BR" dirty="0" err="1"/>
              <a:t>nosotros</a:t>
            </a:r>
            <a:r>
              <a:rPr lang="pt-BR" dirty="0"/>
              <a:t>.</a:t>
            </a:r>
          </a:p>
          <a:p>
            <a:endParaRPr lang="pt-BR" dirty="0"/>
          </a:p>
        </p:txBody>
      </p:sp>
      <p:pic>
        <p:nvPicPr>
          <p:cNvPr id="13" name="Espaço Reservado para Imagem 12" descr="Mulher sentada em uma mesa de madeira&#10;&#10;Descrição gerada automaticamente com confiança média">
            <a:extLst>
              <a:ext uri="{FF2B5EF4-FFF2-40B4-BE49-F238E27FC236}">
                <a16:creationId xmlns:a16="http://schemas.microsoft.com/office/drawing/2014/main" id="{4ED3C11E-46AA-3928-06CF-4A023A5D6F7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83556582"/>
      </p:ext>
    </p:extLst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614B5DFE-B2B3-5DA8-18F5-D45CD5286D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/>
              <a:t>Los dos extremos </a:t>
            </a:r>
            <a:r>
              <a:rPr lang="pt-BR" dirty="0" err="1"/>
              <a:t>son</a:t>
            </a:r>
            <a:r>
              <a:rPr lang="pt-BR" dirty="0"/>
              <a:t> negativos: </a:t>
            </a:r>
          </a:p>
          <a:p>
            <a:r>
              <a:rPr lang="pt-BR" dirty="0"/>
              <a:t>no </a:t>
            </a:r>
            <a:r>
              <a:rPr lang="pt-BR" dirty="0" err="1"/>
              <a:t>hacer</a:t>
            </a:r>
            <a:r>
              <a:rPr lang="pt-BR" dirty="0"/>
              <a:t> nada y </a:t>
            </a:r>
            <a:r>
              <a:rPr lang="pt-BR" dirty="0" err="1"/>
              <a:t>creer</a:t>
            </a:r>
            <a:r>
              <a:rPr lang="pt-BR" dirty="0"/>
              <a:t> que podemos </a:t>
            </a:r>
            <a:r>
              <a:rPr lang="pt-BR" dirty="0" err="1"/>
              <a:t>hacer</a:t>
            </a:r>
            <a:r>
              <a:rPr lang="pt-BR" dirty="0"/>
              <a:t> todo.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98427228-8BCA-C523-A163-C2AFF675607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267500" y="2264228"/>
            <a:ext cx="4775990" cy="459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26429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970A72-8388-7808-ACC6-D4212CEF69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114026"/>
            <a:ext cx="5486400" cy="3814920"/>
          </a:xfrm>
        </p:spPr>
        <p:txBody>
          <a:bodyPr>
            <a:normAutofit fontScale="85000" lnSpcReduction="10000"/>
          </a:bodyPr>
          <a:lstStyle/>
          <a:p>
            <a:r>
              <a:rPr lang="pt-BR" dirty="0" err="1"/>
              <a:t>adoptó</a:t>
            </a:r>
            <a:r>
              <a:rPr lang="pt-BR" dirty="0"/>
              <a:t> una prima y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trataba</a:t>
            </a:r>
            <a:r>
              <a:rPr lang="pt-BR" dirty="0"/>
              <a:t> como </a:t>
            </a:r>
            <a:r>
              <a:rPr lang="pt-BR" dirty="0" err="1"/>
              <a:t>hija</a:t>
            </a:r>
            <a:r>
              <a:rPr lang="pt-BR" dirty="0"/>
              <a:t>. </a:t>
            </a:r>
          </a:p>
          <a:p>
            <a:endParaRPr lang="pt-BR" dirty="0"/>
          </a:p>
          <a:p>
            <a:endParaRPr lang="pt-BR" dirty="0"/>
          </a:p>
          <a:p>
            <a:r>
              <a:rPr lang="pt-BR" dirty="0"/>
              <a:t> </a:t>
            </a:r>
          </a:p>
          <a:p>
            <a:r>
              <a:rPr lang="pt-BR" dirty="0"/>
              <a:t>(</a:t>
            </a:r>
            <a:r>
              <a:rPr lang="pt-BR" dirty="0" err="1"/>
              <a:t>nombre</a:t>
            </a:r>
            <a:r>
              <a:rPr lang="pt-BR" dirty="0"/>
              <a:t> </a:t>
            </a:r>
            <a:r>
              <a:rPr lang="pt-BR" dirty="0" err="1"/>
              <a:t>hebreo</a:t>
            </a:r>
            <a:r>
              <a:rPr lang="pt-BR" dirty="0"/>
              <a:t> que significa “arbusto”) </a:t>
            </a:r>
          </a:p>
          <a:p>
            <a:endParaRPr lang="pt-BR" dirty="0"/>
          </a:p>
          <a:p>
            <a:endParaRPr lang="pt-BR" dirty="0"/>
          </a:p>
          <a:p>
            <a:r>
              <a:rPr lang="pt-BR" dirty="0"/>
              <a:t> </a:t>
            </a:r>
          </a:p>
          <a:p>
            <a:r>
              <a:rPr lang="pt-BR" dirty="0"/>
              <a:t>(</a:t>
            </a:r>
            <a:r>
              <a:rPr lang="pt-BR" dirty="0" err="1"/>
              <a:t>nombre</a:t>
            </a:r>
            <a:r>
              <a:rPr lang="pt-BR" dirty="0"/>
              <a:t> persa que significa “</a:t>
            </a:r>
            <a:r>
              <a:rPr lang="pt-BR" dirty="0" err="1"/>
              <a:t>estrella</a:t>
            </a:r>
            <a:r>
              <a:rPr lang="pt-BR" dirty="0"/>
              <a:t>”) </a:t>
            </a:r>
          </a:p>
        </p:txBody>
      </p:sp>
      <p:pic>
        <p:nvPicPr>
          <p:cNvPr id="13" name="Espaço Reservado para Imagem 12">
            <a:extLst>
              <a:ext uri="{FF2B5EF4-FFF2-40B4-BE49-F238E27FC236}">
                <a16:creationId xmlns:a16="http://schemas.microsoft.com/office/drawing/2014/main" id="{2CACE6D3-B60A-FC67-294A-D2863710DD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Gráfico 1">
            <a:extLst>
              <a:ext uri="{FF2B5EF4-FFF2-40B4-BE49-F238E27FC236}">
                <a16:creationId xmlns:a16="http://schemas.microsoft.com/office/drawing/2014/main" id="{FD1CB9CE-B88B-5020-78FD-2F9C0C0209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74850" y="4305430"/>
            <a:ext cx="3044277" cy="1390161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30177C8C-C21F-E9E9-73C1-8878C22BE8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7374851" y="2760196"/>
            <a:ext cx="3044275" cy="1183885"/>
          </a:xfrm>
          <a:prstGeom prst="rect">
            <a:avLst/>
          </a:prstGeom>
        </p:spPr>
      </p:pic>
      <p:pic>
        <p:nvPicPr>
          <p:cNvPr id="5" name="Gráfico 4">
            <a:extLst>
              <a:ext uri="{FF2B5EF4-FFF2-40B4-BE49-F238E27FC236}">
                <a16:creationId xmlns:a16="http://schemas.microsoft.com/office/drawing/2014/main" id="{CB5F5077-EEE7-4FC5-7B1E-6617EE019A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6997761" y="1097873"/>
            <a:ext cx="3406797" cy="113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96438"/>
      </p:ext>
    </p:extLst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1D6BCF4-0C75-EACF-24AD-175F17F90E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/>
              <a:t>El libro de Ester es </a:t>
            </a:r>
            <a:r>
              <a:rPr lang="pt-BR" dirty="0" err="1"/>
              <a:t>un</a:t>
            </a:r>
            <a:r>
              <a:rPr lang="pt-BR" dirty="0"/>
              <a:t> libro de idas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vueltas</a:t>
            </a:r>
            <a:r>
              <a:rPr lang="pt-BR" dirty="0"/>
              <a:t>.</a:t>
            </a:r>
          </a:p>
        </p:txBody>
      </p:sp>
      <p:pic>
        <p:nvPicPr>
          <p:cNvPr id="11" name="Espaço Reservado para Imagem 10" descr="Uma imagem contendo água, andando de, mesa, mulher&#10;&#10;Descrição gerada automaticamente">
            <a:extLst>
              <a:ext uri="{FF2B5EF4-FFF2-40B4-BE49-F238E27FC236}">
                <a16:creationId xmlns:a16="http://schemas.microsoft.com/office/drawing/2014/main" id="{D960A825-174A-8870-49DF-2E90F2E26A0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53090" t="-279" r="5732" b="279"/>
          <a:stretch/>
        </p:blipFill>
        <p:spPr>
          <a:xfrm>
            <a:off x="7652238" y="479123"/>
            <a:ext cx="3924300" cy="5718047"/>
          </a:xfrm>
        </p:spPr>
      </p:pic>
    </p:spTree>
    <p:extLst>
      <p:ext uri="{BB962C8B-B14F-4D97-AF65-F5344CB8AC3E}">
        <p14:creationId xmlns:p14="http://schemas.microsoft.com/office/powerpoint/2010/main" val="545152348"/>
      </p:ext>
    </p:extLst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149F819-1BE3-477F-EC9B-66414D1E79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¿Dios está TRANSFORMANDO </a:t>
            </a:r>
            <a:br>
              <a:rPr lang="pt-BR" dirty="0"/>
            </a:br>
            <a:r>
              <a:rPr lang="pt-BR" dirty="0" err="1"/>
              <a:t>su</a:t>
            </a:r>
            <a:r>
              <a:rPr lang="pt-BR" dirty="0"/>
              <a:t> vida </a:t>
            </a:r>
            <a:r>
              <a:rPr lang="pt-BR" dirty="0" err="1"/>
              <a:t>también</a:t>
            </a:r>
            <a:r>
              <a:rPr lang="pt-BR" dirty="0"/>
              <a:t>?</a:t>
            </a:r>
          </a:p>
        </p:txBody>
      </p:sp>
      <p:pic>
        <p:nvPicPr>
          <p:cNvPr id="10" name="Espaço Reservado para Imagem 9" descr="Mulher com as mãos&#10;&#10;Descrição gerada automaticamente">
            <a:extLst>
              <a:ext uri="{FF2B5EF4-FFF2-40B4-BE49-F238E27FC236}">
                <a16:creationId xmlns:a16="http://schemas.microsoft.com/office/drawing/2014/main" id="{194E7E07-7613-3358-C4E6-7C3439F1F24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" r="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76548288"/>
      </p:ext>
    </p:extLst>
  </p:cSld>
  <p:clrMapOvr>
    <a:masterClrMapping/>
  </p:clrMapOvr>
  <p:transition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C724A46-7512-6DEB-792F-0036E7AEF0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3"/>
            <a:r>
              <a:rPr lang="pt-BR" sz="3200" b="0" dirty="0"/>
              <a:t>¡Personas </a:t>
            </a:r>
            <a:r>
              <a:rPr lang="pt-BR" sz="3200" b="0" dirty="0" err="1"/>
              <a:t>comunes</a:t>
            </a:r>
            <a:r>
              <a:rPr lang="pt-BR" sz="3200" b="0" dirty="0"/>
              <a:t>  que se </a:t>
            </a:r>
            <a:r>
              <a:rPr lang="pt-BR" sz="3200" b="0" dirty="0" err="1"/>
              <a:t>volvieron</a:t>
            </a:r>
            <a:r>
              <a:rPr lang="pt-BR" sz="3200" b="0" dirty="0"/>
              <a:t> </a:t>
            </a:r>
            <a:r>
              <a:rPr lang="pt-BR" sz="3200" b="0" dirty="0" err="1"/>
              <a:t>extraordinarias</a:t>
            </a:r>
            <a:r>
              <a:rPr lang="pt-BR" sz="3200" b="0" dirty="0"/>
              <a:t>, porque </a:t>
            </a:r>
            <a:r>
              <a:rPr lang="pt-BR" sz="3200" b="0" dirty="0" err="1"/>
              <a:t>entendieron</a:t>
            </a:r>
            <a:r>
              <a:rPr lang="pt-BR" sz="3200" b="0" dirty="0"/>
              <a:t> </a:t>
            </a:r>
            <a:r>
              <a:rPr lang="pt-BR" sz="3200" b="0" dirty="0" err="1"/>
              <a:t>su</a:t>
            </a:r>
            <a:r>
              <a:rPr lang="pt-BR" sz="3200" b="0" dirty="0"/>
              <a:t> propósito de vida </a:t>
            </a:r>
            <a:r>
              <a:rPr lang="pt-BR" sz="3200" b="0" dirty="0" err="1"/>
              <a:t>y</a:t>
            </a:r>
            <a:r>
              <a:rPr lang="pt-BR" sz="3200" b="0" dirty="0"/>
              <a:t> </a:t>
            </a:r>
            <a:r>
              <a:rPr lang="pt-BR" sz="3200" b="0" dirty="0" err="1"/>
              <a:t>cumplieron</a:t>
            </a:r>
            <a:r>
              <a:rPr lang="pt-BR" sz="3200" b="0" dirty="0"/>
              <a:t> </a:t>
            </a:r>
            <a:r>
              <a:rPr lang="pt-BR" sz="3200" b="0" dirty="0" err="1"/>
              <a:t>su</a:t>
            </a:r>
            <a:r>
              <a:rPr lang="pt-BR" sz="3200" b="0" dirty="0"/>
              <a:t> </a:t>
            </a:r>
            <a:r>
              <a:rPr lang="pt-BR" sz="3200" b="0" dirty="0" err="1"/>
              <a:t>misión</a:t>
            </a:r>
            <a:r>
              <a:rPr lang="pt-BR" sz="3200" b="0" dirty="0"/>
              <a:t>!</a:t>
            </a:r>
          </a:p>
        </p:txBody>
      </p:sp>
      <p:pic>
        <p:nvPicPr>
          <p:cNvPr id="10" name="Espaço Reservado para Imagem 9" descr="Pessoa segurando faca&#10;&#10;Descrição gerada automaticamente com confiança média">
            <a:extLst>
              <a:ext uri="{FF2B5EF4-FFF2-40B4-BE49-F238E27FC236}">
                <a16:creationId xmlns:a16="http://schemas.microsoft.com/office/drawing/2014/main" id="{8E349F83-12E3-F1FA-E5E5-5DEA422FA4E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" r="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96093087"/>
      </p:ext>
    </p:extLst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2E4ECCB-BC9C-6C8E-99A9-CA4E78D42B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usted</a:t>
            </a:r>
            <a:r>
              <a:rPr lang="pt-BR" dirty="0"/>
              <a:t>, ¿</a:t>
            </a:r>
            <a:r>
              <a:rPr lang="pt-BR" dirty="0" err="1"/>
              <a:t>ya</a:t>
            </a:r>
            <a:r>
              <a:rPr lang="pt-BR" dirty="0"/>
              <a:t> </a:t>
            </a:r>
            <a:r>
              <a:rPr lang="pt-BR" dirty="0" err="1"/>
              <a:t>descubrió</a:t>
            </a:r>
            <a:r>
              <a:rPr lang="pt-BR" dirty="0"/>
              <a:t> </a:t>
            </a:r>
            <a:r>
              <a:rPr lang="pt-BR" dirty="0" err="1"/>
              <a:t>su</a:t>
            </a:r>
            <a:r>
              <a:rPr lang="pt-BR" dirty="0"/>
              <a:t> </a:t>
            </a:r>
            <a:r>
              <a:rPr lang="pt-BR" dirty="0" err="1"/>
              <a:t>misión</a:t>
            </a:r>
            <a:r>
              <a:rPr lang="pt-BR" dirty="0"/>
              <a:t> 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está </a:t>
            </a:r>
            <a:r>
              <a:rPr lang="pt-BR" dirty="0" err="1"/>
              <a:t>cumpliendo</a:t>
            </a:r>
            <a:r>
              <a:rPr lang="pt-BR" dirty="0"/>
              <a:t>?</a:t>
            </a:r>
          </a:p>
        </p:txBody>
      </p:sp>
      <p:pic>
        <p:nvPicPr>
          <p:cNvPr id="10" name="Espaço Reservado para Imagem 9" descr="Mulher sentada com livro na mão&#10;&#10;Descrição gerada automaticamente">
            <a:extLst>
              <a:ext uri="{FF2B5EF4-FFF2-40B4-BE49-F238E27FC236}">
                <a16:creationId xmlns:a16="http://schemas.microsoft.com/office/drawing/2014/main" id="{C683D863-16AC-436C-A2F2-EB7A3FAB4B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44627125"/>
      </p:ext>
    </p:extLst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9104D61-F8C2-8DFD-7712-2EB107C442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/>
              <a:t>¿</a:t>
            </a:r>
            <a:r>
              <a:rPr lang="pt-BR" dirty="0" err="1"/>
              <a:t>Qué</a:t>
            </a:r>
            <a:r>
              <a:rPr lang="pt-BR" dirty="0"/>
              <a:t> tal </a:t>
            </a:r>
            <a:r>
              <a:rPr lang="pt-BR" dirty="0" err="1"/>
              <a:t>extender</a:t>
            </a:r>
            <a:r>
              <a:rPr lang="pt-BR" dirty="0"/>
              <a:t> </a:t>
            </a:r>
            <a:r>
              <a:rPr lang="pt-BR" dirty="0" err="1"/>
              <a:t>la</a:t>
            </a:r>
            <a:r>
              <a:rPr lang="pt-BR" dirty="0"/>
              <a:t> mano </a:t>
            </a:r>
            <a:r>
              <a:rPr lang="pt-BR" dirty="0" err="1"/>
              <a:t>hoy</a:t>
            </a:r>
            <a:r>
              <a:rPr lang="pt-BR" dirty="0"/>
              <a:t> para </a:t>
            </a:r>
            <a:r>
              <a:rPr lang="pt-BR" dirty="0" err="1"/>
              <a:t>ayudar</a:t>
            </a:r>
            <a:r>
              <a:rPr lang="pt-BR" dirty="0"/>
              <a:t> a </a:t>
            </a:r>
            <a:r>
              <a:rPr lang="pt-BR" dirty="0" err="1"/>
              <a:t>alguien</a:t>
            </a:r>
            <a:r>
              <a:rPr lang="pt-BR" dirty="0"/>
              <a:t>? </a:t>
            </a:r>
          </a:p>
        </p:txBody>
      </p:sp>
      <p:pic>
        <p:nvPicPr>
          <p:cNvPr id="10" name="Espaço Reservado para Imagem 9" descr="Mão de uma pessoa&#10;&#10;Descrição gerada automaticamente com confiança média">
            <a:extLst>
              <a:ext uri="{FF2B5EF4-FFF2-40B4-BE49-F238E27FC236}">
                <a16:creationId xmlns:a16="http://schemas.microsoft.com/office/drawing/2014/main" id="{D1EF1A51-30C7-944F-72C2-125FF87AA5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0" r="250"/>
          <a:stretch/>
        </p:blipFill>
        <p:spPr/>
      </p:pic>
    </p:spTree>
    <p:extLst>
      <p:ext uri="{BB962C8B-B14F-4D97-AF65-F5344CB8AC3E}">
        <p14:creationId xmlns:p14="http://schemas.microsoft.com/office/powerpoint/2010/main" val="138719559"/>
      </p:ext>
    </p:extLst>
  </p:cSld>
  <p:clrMapOvr>
    <a:masterClrMapping/>
  </p:clrMapOvr>
  <p:transition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8522433-5D24-B8BF-3B4E-162D271D8D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¿</a:t>
            </a:r>
            <a:r>
              <a:rPr lang="pt-BR" dirty="0" err="1"/>
              <a:t>Qué</a:t>
            </a:r>
            <a:r>
              <a:rPr lang="pt-BR" dirty="0"/>
              <a:t> tal ser </a:t>
            </a:r>
            <a:r>
              <a:rPr lang="pt-BR" dirty="0" err="1"/>
              <a:t>la</a:t>
            </a:r>
            <a:r>
              <a:rPr lang="pt-BR" dirty="0"/>
              <a:t> persona </a:t>
            </a:r>
            <a:r>
              <a:rPr lang="pt-BR" dirty="0" err="1"/>
              <a:t>correcta</a:t>
            </a:r>
            <a:r>
              <a:rPr lang="pt-BR" dirty="0"/>
              <a:t>,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lugar </a:t>
            </a:r>
            <a:r>
              <a:rPr lang="pt-BR" dirty="0" err="1"/>
              <a:t>correcto</a:t>
            </a:r>
            <a:r>
              <a:rPr lang="pt-BR" dirty="0"/>
              <a:t> </a:t>
            </a:r>
            <a:r>
              <a:rPr lang="pt-BR" dirty="0" err="1"/>
              <a:t>y</a:t>
            </a:r>
            <a:r>
              <a:rPr lang="pt-BR" dirty="0"/>
              <a:t>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momento </a:t>
            </a:r>
            <a:r>
              <a:rPr lang="pt-BR" dirty="0" err="1"/>
              <a:t>correcto</a:t>
            </a:r>
            <a:r>
              <a:rPr lang="pt-BR" dirty="0"/>
              <a:t> para </a:t>
            </a:r>
            <a:r>
              <a:rPr lang="pt-BR" dirty="0" err="1"/>
              <a:t>llevar</a:t>
            </a:r>
            <a:r>
              <a:rPr lang="pt-BR" dirty="0"/>
              <a:t> </a:t>
            </a:r>
            <a:r>
              <a:rPr lang="pt-BR" dirty="0" err="1"/>
              <a:t>esperanza</a:t>
            </a:r>
            <a:r>
              <a:rPr lang="pt-BR" dirty="0"/>
              <a:t>?</a:t>
            </a:r>
          </a:p>
        </p:txBody>
      </p:sp>
      <p:pic>
        <p:nvPicPr>
          <p:cNvPr id="10" name="Espaço Reservado para Imagem 9" descr="Mulher cortando bolo&#10;&#10;Descrição gerada automaticamente com confiança média">
            <a:extLst>
              <a:ext uri="{FF2B5EF4-FFF2-40B4-BE49-F238E27FC236}">
                <a16:creationId xmlns:a16="http://schemas.microsoft.com/office/drawing/2014/main" id="{40FD63DF-0740-2AEC-F3BB-85652A9A835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4" b="13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567692"/>
      </p:ext>
    </p:extLst>
  </p:cSld>
  <p:clrMapOvr>
    <a:masterClrMapping/>
  </p:clrMapOvr>
  <p:transition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9512F4E-ED5C-930E-2980-CD61C0B0FF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/>
              <a:t> ¡Haga </a:t>
            </a:r>
            <a:r>
              <a:rPr lang="pt-BR" dirty="0" err="1"/>
              <a:t>la</a:t>
            </a:r>
            <a:r>
              <a:rPr lang="pt-BR" dirty="0"/>
              <a:t> diferencia! ¡Viva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misión</a:t>
            </a:r>
            <a:r>
              <a:rPr lang="pt-BR" dirty="0"/>
              <a:t>!</a:t>
            </a:r>
          </a:p>
        </p:txBody>
      </p:sp>
      <p:pic>
        <p:nvPicPr>
          <p:cNvPr id="20" name="Espaço Reservado para Imagem 19" descr="Pessoas sentadas ao redor de uma mesa com um livro na mão&#10;&#10;Descrição gerada automaticamente">
            <a:extLst>
              <a:ext uri="{FF2B5EF4-FFF2-40B4-BE49-F238E27FC236}">
                <a16:creationId xmlns:a16="http://schemas.microsoft.com/office/drawing/2014/main" id="{A1946556-2021-C44B-1120-0F439215476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" r="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55789941"/>
      </p:ext>
    </p:extLst>
  </p:cSld>
  <p:clrMapOvr>
    <a:masterClrMapping/>
  </p:clrMapOvr>
  <p:transition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117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ço Reservado para Conteúdo 11">
            <a:extLst>
              <a:ext uri="{FF2B5EF4-FFF2-40B4-BE49-F238E27FC236}">
                <a16:creationId xmlns:a16="http://schemas.microsoft.com/office/drawing/2014/main" id="{00EB7BA5-3F8F-1A48-D278-AD7BFBAF12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3"/>
            <a:r>
              <a:rPr lang="pt-BR" dirty="0"/>
              <a:t>Ester es </a:t>
            </a:r>
            <a:r>
              <a:rPr lang="pt-BR" dirty="0" err="1"/>
              <a:t>un</a:t>
            </a:r>
            <a:r>
              <a:rPr lang="pt-BR" dirty="0"/>
              <a:t> libro de banquetes:</a:t>
            </a:r>
          </a:p>
          <a:p>
            <a:r>
              <a:rPr lang="pt-BR" dirty="0"/>
              <a:t> Se </a:t>
            </a:r>
            <a:r>
              <a:rPr lang="pt-BR" dirty="0" err="1"/>
              <a:t>mencionan</a:t>
            </a:r>
            <a:r>
              <a:rPr lang="pt-BR" dirty="0"/>
              <a:t> cerca de </a:t>
            </a:r>
            <a:r>
              <a:rPr lang="pt-BR" dirty="0" err="1"/>
              <a:t>diez</a:t>
            </a:r>
            <a:r>
              <a:rPr lang="pt-BR" dirty="0"/>
              <a:t>. </a:t>
            </a:r>
          </a:p>
        </p:txBody>
      </p:sp>
      <p:pic>
        <p:nvPicPr>
          <p:cNvPr id="19" name="Espaço Reservado para Imagem 18">
            <a:extLst>
              <a:ext uri="{FF2B5EF4-FFF2-40B4-BE49-F238E27FC236}">
                <a16:creationId xmlns:a16="http://schemas.microsoft.com/office/drawing/2014/main" id="{62BE35B8-E2C7-EF4D-F623-9ACB234C868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" b="23"/>
          <a:stretch/>
        </p:blipFill>
        <p:spPr/>
      </p:pic>
    </p:spTree>
    <p:extLst>
      <p:ext uri="{BB962C8B-B14F-4D97-AF65-F5344CB8AC3E}">
        <p14:creationId xmlns:p14="http://schemas.microsoft.com/office/powerpoint/2010/main" val="172765027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8AA4D87-9EF0-1D6D-56CC-E18644447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CUATRO PUNTOS DESTACADOS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3A319308-823E-D04F-653B-9503AD765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pt-BR" dirty="0"/>
              <a:t>Vemos a </a:t>
            </a:r>
            <a:r>
              <a:rPr lang="pt-BR" dirty="0" err="1"/>
              <a:t>un</a:t>
            </a:r>
            <a:r>
              <a:rPr lang="pt-BR" dirty="0"/>
              <a:t> </a:t>
            </a:r>
            <a:r>
              <a:rPr lang="pt-BR" dirty="0" err="1"/>
              <a:t>pueblo</a:t>
            </a:r>
            <a:r>
              <a:rPr lang="pt-BR" dirty="0"/>
              <a:t> a </a:t>
            </a:r>
            <a:r>
              <a:rPr lang="pt-BR" dirty="0" err="1"/>
              <a:t>punto</a:t>
            </a:r>
            <a:r>
              <a:rPr lang="pt-BR" dirty="0"/>
              <a:t> de ser extinguido. </a:t>
            </a:r>
          </a:p>
          <a:p>
            <a:pPr algn="just"/>
            <a:r>
              <a:rPr lang="pt-BR" dirty="0"/>
              <a:t>La </a:t>
            </a:r>
            <a:r>
              <a:rPr lang="pt-BR" dirty="0" err="1"/>
              <a:t>promulgación</a:t>
            </a:r>
            <a:r>
              <a:rPr lang="pt-BR" dirty="0"/>
              <a:t> de </a:t>
            </a:r>
            <a:r>
              <a:rPr lang="pt-BR" dirty="0" err="1"/>
              <a:t>un</a:t>
            </a:r>
            <a:r>
              <a:rPr lang="pt-BR" dirty="0"/>
              <a:t> decreto de </a:t>
            </a:r>
            <a:r>
              <a:rPr lang="pt-BR" dirty="0" err="1"/>
              <a:t>muerte</a:t>
            </a:r>
            <a:r>
              <a:rPr lang="pt-BR" dirty="0"/>
              <a:t>. </a:t>
            </a:r>
          </a:p>
          <a:p>
            <a:pPr algn="just"/>
            <a:r>
              <a:rPr lang="pt-BR" dirty="0"/>
              <a:t>El libro de Ester presenta una </a:t>
            </a:r>
            <a:r>
              <a:rPr lang="pt-BR" dirty="0" err="1"/>
              <a:t>profecía</a:t>
            </a:r>
            <a:r>
              <a:rPr lang="pt-BR" dirty="0"/>
              <a:t> </a:t>
            </a:r>
            <a:r>
              <a:rPr lang="pt-BR" dirty="0" err="1"/>
              <a:t>amenazada</a:t>
            </a:r>
            <a:r>
              <a:rPr lang="pt-BR" dirty="0"/>
              <a:t>.</a:t>
            </a:r>
          </a:p>
          <a:p>
            <a:pPr algn="just"/>
            <a:r>
              <a:rPr lang="pt-BR" dirty="0"/>
              <a:t>No es </a:t>
            </a:r>
            <a:r>
              <a:rPr lang="pt-BR" dirty="0" err="1"/>
              <a:t>posible</a:t>
            </a:r>
            <a:r>
              <a:rPr lang="pt-BR" dirty="0"/>
              <a:t> </a:t>
            </a:r>
            <a:r>
              <a:rPr lang="pt-BR" dirty="0" err="1"/>
              <a:t>leer</a:t>
            </a:r>
            <a:r>
              <a:rPr lang="pt-BR" dirty="0"/>
              <a:t> Ester </a:t>
            </a:r>
            <a:r>
              <a:rPr lang="pt-BR" dirty="0" err="1"/>
              <a:t>sin</a:t>
            </a:r>
            <a:r>
              <a:rPr lang="pt-BR" dirty="0"/>
              <a:t> destacar a Dios </a:t>
            </a:r>
            <a:r>
              <a:rPr lang="pt-BR" dirty="0" err="1"/>
              <a:t>en</a:t>
            </a:r>
            <a:r>
              <a:rPr lang="pt-BR" dirty="0"/>
              <a:t> </a:t>
            </a:r>
            <a:r>
              <a:rPr lang="pt-BR" dirty="0" err="1"/>
              <a:t>el</a:t>
            </a:r>
            <a:r>
              <a:rPr lang="pt-BR" dirty="0"/>
              <a:t> centro de </a:t>
            </a:r>
            <a:r>
              <a:rPr lang="pt-BR" dirty="0" err="1"/>
              <a:t>la</a:t>
            </a:r>
            <a:r>
              <a:rPr lang="pt-BR" dirty="0"/>
              <a:t> historia.</a:t>
            </a:r>
          </a:p>
        </p:txBody>
      </p:sp>
      <p:pic>
        <p:nvPicPr>
          <p:cNvPr id="15" name="Espaço Reservado para Imagem 14" descr="Árvore de natal&#10;&#10;Descrição gerada automaticamente com confiança média">
            <a:extLst>
              <a:ext uri="{FF2B5EF4-FFF2-40B4-BE49-F238E27FC236}">
                <a16:creationId xmlns:a16="http://schemas.microsoft.com/office/drawing/2014/main" id="{A5382DCC-7273-53D9-A53F-EDC94FFC542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</p:spTree>
    <p:extLst>
      <p:ext uri="{BB962C8B-B14F-4D97-AF65-F5344CB8AC3E}">
        <p14:creationId xmlns:p14="http://schemas.microsoft.com/office/powerpoint/2010/main" val="3532958780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ço Reservado para Conteúdo 15">
            <a:extLst>
              <a:ext uri="{FF2B5EF4-FFF2-40B4-BE49-F238E27FC236}">
                <a16:creationId xmlns:a16="http://schemas.microsoft.com/office/drawing/2014/main" id="{A35C95C5-A8D4-02AF-DBD0-D5D40A3301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“[...] </a:t>
            </a:r>
            <a:r>
              <a:rPr lang="pt-BR" dirty="0" err="1"/>
              <a:t>rasgó</a:t>
            </a:r>
            <a:r>
              <a:rPr lang="pt-BR" dirty="0"/>
              <a:t> sus vestidos, se </a:t>
            </a:r>
            <a:r>
              <a:rPr lang="pt-BR" dirty="0" err="1"/>
              <a:t>vistió</a:t>
            </a:r>
            <a:r>
              <a:rPr lang="pt-BR" dirty="0"/>
              <a:t> de cilicio y de </a:t>
            </a:r>
            <a:r>
              <a:rPr lang="pt-BR" dirty="0" err="1"/>
              <a:t>ceniza</a:t>
            </a:r>
            <a:r>
              <a:rPr lang="pt-BR" dirty="0"/>
              <a:t>” </a:t>
            </a:r>
          </a:p>
          <a:p>
            <a:pPr lvl="1"/>
            <a:r>
              <a:rPr lang="pt-BR" dirty="0"/>
              <a:t>Ester 4:1</a:t>
            </a:r>
          </a:p>
        </p:txBody>
      </p:sp>
      <p:pic>
        <p:nvPicPr>
          <p:cNvPr id="19" name="Gráfico 18">
            <a:extLst>
              <a:ext uri="{FF2B5EF4-FFF2-40B4-BE49-F238E27FC236}">
                <a16:creationId xmlns:a16="http://schemas.microsoft.com/office/drawing/2014/main" id="{336D6FFE-2752-222B-1B27-062960B9B8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571396" y="2584450"/>
            <a:ext cx="5067300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37408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8E12520-3B56-4587-DD00-522502A508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462" y="2142066"/>
            <a:ext cx="5480538" cy="3786879"/>
          </a:xfrm>
        </p:spPr>
        <p:txBody>
          <a:bodyPr/>
          <a:lstStyle/>
          <a:p>
            <a:r>
              <a:rPr lang="pt-BR" dirty="0"/>
              <a:t>no </a:t>
            </a:r>
            <a:r>
              <a:rPr lang="pt-BR" dirty="0" err="1"/>
              <a:t>sabía</a:t>
            </a:r>
            <a:r>
              <a:rPr lang="pt-BR" dirty="0"/>
              <a:t> </a:t>
            </a:r>
            <a:r>
              <a:rPr lang="pt-BR" dirty="0" err="1"/>
              <a:t>cómo</a:t>
            </a:r>
            <a:r>
              <a:rPr lang="pt-BR" dirty="0"/>
              <a:t>, pero </a:t>
            </a:r>
            <a:r>
              <a:rPr lang="pt-BR" dirty="0" err="1"/>
              <a:t>estaba</a:t>
            </a:r>
            <a:r>
              <a:rPr lang="pt-BR" dirty="0"/>
              <a:t> convencido de que </a:t>
            </a:r>
            <a:r>
              <a:rPr lang="pt-BR" dirty="0" err="1"/>
              <a:t>la</a:t>
            </a:r>
            <a:r>
              <a:rPr lang="pt-BR" dirty="0"/>
              <a:t> </a:t>
            </a:r>
            <a:r>
              <a:rPr lang="pt-BR" dirty="0" err="1"/>
              <a:t>liberación</a:t>
            </a:r>
            <a:r>
              <a:rPr lang="pt-BR" dirty="0"/>
              <a:t> </a:t>
            </a:r>
            <a:r>
              <a:rPr lang="pt-BR" dirty="0" err="1"/>
              <a:t>vendría</a:t>
            </a:r>
            <a:r>
              <a:rPr lang="pt-BR" dirty="0"/>
              <a:t> de una </a:t>
            </a:r>
            <a:r>
              <a:rPr lang="pt-BR" dirty="0" err="1"/>
              <a:t>u</a:t>
            </a:r>
            <a:r>
              <a:rPr lang="pt-BR" dirty="0"/>
              <a:t> </a:t>
            </a:r>
            <a:r>
              <a:rPr lang="pt-BR" dirty="0" err="1"/>
              <a:t>otra</a:t>
            </a:r>
            <a:r>
              <a:rPr lang="pt-BR" dirty="0"/>
              <a:t> forma.</a:t>
            </a:r>
          </a:p>
        </p:txBody>
      </p:sp>
      <p:pic>
        <p:nvPicPr>
          <p:cNvPr id="11" name="Espaço Reservado para Imagem 10" descr="Mão de uma pessoa olhando para a câmera&#10;&#10;Descrição gerada automaticamente com confiança baixa">
            <a:extLst>
              <a:ext uri="{FF2B5EF4-FFF2-40B4-BE49-F238E27FC236}">
                <a16:creationId xmlns:a16="http://schemas.microsoft.com/office/drawing/2014/main" id="{ACCEE211-AE3E-9008-BFF8-523BA6E94FB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9" name="Gráfico 8">
            <a:extLst>
              <a:ext uri="{FF2B5EF4-FFF2-40B4-BE49-F238E27FC236}">
                <a16:creationId xmlns:a16="http://schemas.microsoft.com/office/drawing/2014/main" id="{CA28AB81-FB16-2090-5CD7-E658D4F93D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65406" y="1825768"/>
            <a:ext cx="5067300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26234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ço Reservado para Conteúdo 9">
            <a:extLst>
              <a:ext uri="{FF2B5EF4-FFF2-40B4-BE49-F238E27FC236}">
                <a16:creationId xmlns:a16="http://schemas.microsoft.com/office/drawing/2014/main" id="{F83354ED-45C6-096B-F26D-20CE1F173B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“Porque si </a:t>
            </a:r>
            <a:r>
              <a:rPr lang="pt-BR" dirty="0" err="1"/>
              <a:t>callas</a:t>
            </a:r>
            <a:r>
              <a:rPr lang="pt-BR" dirty="0"/>
              <a:t> absolutamente </a:t>
            </a:r>
            <a:r>
              <a:rPr lang="pt-BR" dirty="0" err="1"/>
              <a:t>en</a:t>
            </a:r>
            <a:r>
              <a:rPr lang="pt-BR" dirty="0"/>
              <a:t> este </a:t>
            </a:r>
            <a:r>
              <a:rPr lang="pt-BR" dirty="0" err="1"/>
              <a:t>tiempo</a:t>
            </a:r>
            <a:r>
              <a:rPr lang="pt-BR" dirty="0"/>
              <a:t>, respiro y </a:t>
            </a:r>
            <a:r>
              <a:rPr lang="pt-BR" dirty="0" err="1"/>
              <a:t>liberación</a:t>
            </a:r>
            <a:r>
              <a:rPr lang="pt-BR" dirty="0"/>
              <a:t> </a:t>
            </a:r>
            <a:r>
              <a:rPr lang="pt-BR" dirty="0" err="1"/>
              <a:t>vendrá</a:t>
            </a:r>
            <a:r>
              <a:rPr lang="pt-BR" dirty="0"/>
              <a:t> de </a:t>
            </a:r>
            <a:r>
              <a:rPr lang="pt-BR" dirty="0" err="1"/>
              <a:t>alguna</a:t>
            </a:r>
            <a:r>
              <a:rPr lang="pt-BR" dirty="0"/>
              <a:t> </a:t>
            </a:r>
            <a:r>
              <a:rPr lang="pt-BR" dirty="0" err="1"/>
              <a:t>otra</a:t>
            </a:r>
            <a:r>
              <a:rPr lang="pt-BR" dirty="0"/>
              <a:t> parte para </a:t>
            </a:r>
            <a:r>
              <a:rPr lang="pt-BR" dirty="0" err="1"/>
              <a:t>los</a:t>
            </a:r>
            <a:r>
              <a:rPr lang="pt-BR" dirty="0"/>
              <a:t> </a:t>
            </a:r>
            <a:r>
              <a:rPr lang="pt-BR" dirty="0" err="1"/>
              <a:t>judíos</a:t>
            </a:r>
            <a:r>
              <a:rPr lang="pt-BR" dirty="0"/>
              <a:t>”</a:t>
            </a:r>
          </a:p>
          <a:p>
            <a:pPr lvl="1"/>
            <a:r>
              <a:rPr lang="pt-BR" dirty="0"/>
              <a:t>Est 4:13, 14</a:t>
            </a:r>
          </a:p>
        </p:txBody>
      </p:sp>
    </p:spTree>
    <p:extLst>
      <p:ext uri="{BB962C8B-B14F-4D97-AF65-F5344CB8AC3E}">
        <p14:creationId xmlns:p14="http://schemas.microsoft.com/office/powerpoint/2010/main" val="8656448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 Light-Constantia">
      <a:majorFont>
        <a:latin typeface="Calibri Light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 panose="02030602050306030303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9433B95-A920-F542-BA53-10FF86D35ECA}">
  <we:reference id="wa104379997" version="2.0.0.0" store="pt-BR" storeType="OMEX"/>
  <we:alternateReferences>
    <we:reference id="WA104379997" version="2.0.0.0" store="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7" ma:contentTypeDescription="Crie um novo documento." ma:contentTypeScope="" ma:versionID="d85cce8a89fe5dcf2e302eaa190842ad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90a5700c6bc858909be4be37f02e1053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22470D2-D1C1-4284-9969-EB7E1D6E246C}"/>
</file>

<file path=customXml/itemProps2.xml><?xml version="1.0" encoding="utf-8"?>
<ds:datastoreItem xmlns:ds="http://schemas.openxmlformats.org/officeDocument/2006/customXml" ds:itemID="{756D279B-9869-4440-8CF4-2CBB8BF948C6}"/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989</Words>
  <Application>Microsoft Office PowerPoint</Application>
  <PresentationFormat>Panorámica</PresentationFormat>
  <Paragraphs>76</Paragraphs>
  <Slides>47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47</vt:i4>
      </vt:variant>
    </vt:vector>
  </HeadingPairs>
  <TitlesOfParts>
    <vt:vector size="53" baseType="lpstr">
      <vt:lpstr>Arial</vt:lpstr>
      <vt:lpstr>Calibri</vt:lpstr>
      <vt:lpstr>Calibri Light</vt:lpstr>
      <vt:lpstr>Constantia</vt:lpstr>
      <vt:lpstr>Fonte do Sistema Regular</vt:lpstr>
      <vt:lpstr>Tema do Office</vt:lpstr>
      <vt:lpstr>SÁBADO MISIONERO DE LA MUJER ADVENTISTA</vt:lpstr>
      <vt:lpstr>Un banquete en medio de la crisis</vt:lpstr>
      <vt:lpstr>Presentación de PowerPoint</vt:lpstr>
      <vt:lpstr>Presentación de PowerPoint</vt:lpstr>
      <vt:lpstr>Presentación de PowerPoint</vt:lpstr>
      <vt:lpstr>CUATRO PUNTOS DESTACADOS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SÁBADO MISSIONÁRIO DA MULHER ADVENTISTA</dc:title>
  <dc:creator>marcos aurelio gularte de castro</dc:creator>
  <cp:lastModifiedBy>Rocío Macena</cp:lastModifiedBy>
  <cp:revision>3</cp:revision>
  <dcterms:created xsi:type="dcterms:W3CDTF">2023-02-12T19:39:14Z</dcterms:created>
  <dcterms:modified xsi:type="dcterms:W3CDTF">2023-02-23T16:45:14Z</dcterms:modified>
</cp:coreProperties>
</file>